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377" r:id="rId2"/>
    <p:sldId id="387" r:id="rId3"/>
    <p:sldId id="449" r:id="rId4"/>
    <p:sldId id="450" r:id="rId5"/>
    <p:sldId id="451" r:id="rId6"/>
    <p:sldId id="454" r:id="rId7"/>
    <p:sldId id="455" r:id="rId8"/>
    <p:sldId id="453" r:id="rId9"/>
    <p:sldId id="456" r:id="rId10"/>
    <p:sldId id="458" r:id="rId11"/>
    <p:sldId id="459" r:id="rId12"/>
    <p:sldId id="461" r:id="rId13"/>
    <p:sldId id="462" r:id="rId14"/>
    <p:sldId id="463" r:id="rId15"/>
    <p:sldId id="464" r:id="rId16"/>
    <p:sldId id="466" r:id="rId17"/>
    <p:sldId id="467" r:id="rId18"/>
    <p:sldId id="468"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09" r:id="rId58"/>
    <p:sldId id="510" r:id="rId59"/>
    <p:sldId id="512" r:id="rId60"/>
    <p:sldId id="513" r:id="rId61"/>
    <p:sldId id="514" r:id="rId62"/>
    <p:sldId id="511" r:id="rId63"/>
    <p:sldId id="493" r:id="rId64"/>
    <p:sldId id="515" r:id="rId65"/>
    <p:sldId id="516" r:id="rId66"/>
    <p:sldId id="551" r:id="rId67"/>
    <p:sldId id="552" r:id="rId68"/>
    <p:sldId id="553" r:id="rId69"/>
    <p:sldId id="554" r:id="rId70"/>
    <p:sldId id="549" r:id="rId71"/>
    <p:sldId id="550" r:id="rId72"/>
    <p:sldId id="517" r:id="rId73"/>
    <p:sldId id="518" r:id="rId74"/>
    <p:sldId id="519"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4" r:id="rId97"/>
    <p:sldId id="542" r:id="rId98"/>
    <p:sldId id="543" r:id="rId99"/>
    <p:sldId id="545" r:id="rId100"/>
    <p:sldId id="546" r:id="rId101"/>
    <p:sldId id="547" r:id="rId102"/>
    <p:sldId id="555" r:id="rId103"/>
    <p:sldId id="557" r:id="rId104"/>
    <p:sldId id="558" r:id="rId105"/>
    <p:sldId id="559" r:id="rId106"/>
    <p:sldId id="560" r:id="rId107"/>
    <p:sldId id="561" r:id="rId108"/>
    <p:sldId id="562" r:id="rId109"/>
    <p:sldId id="563" r:id="rId110"/>
    <p:sldId id="565" r:id="rId111"/>
    <p:sldId id="566" r:id="rId112"/>
    <p:sldId id="567" r:id="rId113"/>
    <p:sldId id="568" r:id="rId114"/>
    <p:sldId id="570" r:id="rId115"/>
    <p:sldId id="569" r:id="rId116"/>
    <p:sldId id="572" r:id="rId117"/>
    <p:sldId id="573" r:id="rId118"/>
    <p:sldId id="574" r:id="rId119"/>
    <p:sldId id="571" r:id="rId120"/>
    <p:sldId id="556" r:id="rId121"/>
    <p:sldId id="575" r:id="rId122"/>
    <p:sldId id="576" r:id="rId123"/>
    <p:sldId id="587" r:id="rId124"/>
    <p:sldId id="577" r:id="rId125"/>
    <p:sldId id="589" r:id="rId126"/>
    <p:sldId id="578" r:id="rId127"/>
    <p:sldId id="579" r:id="rId128"/>
    <p:sldId id="580" r:id="rId129"/>
    <p:sldId id="581" r:id="rId130"/>
    <p:sldId id="582" r:id="rId131"/>
    <p:sldId id="583" r:id="rId132"/>
    <p:sldId id="584" r:id="rId133"/>
    <p:sldId id="585" r:id="rId134"/>
    <p:sldId id="586" r:id="rId135"/>
    <p:sldId id="597" r:id="rId136"/>
    <p:sldId id="520" r:id="rId137"/>
    <p:sldId id="598" r:id="rId138"/>
    <p:sldId id="590" r:id="rId139"/>
    <p:sldId id="591" r:id="rId140"/>
    <p:sldId id="592" r:id="rId141"/>
    <p:sldId id="593" r:id="rId142"/>
    <p:sldId id="594" r:id="rId143"/>
    <p:sldId id="595" r:id="rId144"/>
    <p:sldId id="59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Where we currently are" id="{A4FC8DF2-57C6-4A7E-B353-9083B2F279F9}">
          <p14:sldIdLst>
            <p14:sldId id="387"/>
            <p14:sldId id="449"/>
          </p14:sldIdLst>
        </p14:section>
        <p14:section name="Idea behind top-down parsing" id="{0D5A9A29-998A-468B-A9CA-57CFD80D4A7E}">
          <p14:sldIdLst>
            <p14:sldId id="450"/>
            <p14:sldId id="451"/>
            <p14:sldId id="454"/>
            <p14:sldId id="455"/>
            <p14:sldId id="453"/>
          </p14:sldIdLst>
        </p14:section>
        <p14:section name="Top-Down as a Graph Search" id="{29E3CF25-7607-4C0C-BF59-CBEF7BFDEDE2}">
          <p14:sldIdLst>
            <p14:sldId id="456"/>
            <p14:sldId id="458"/>
            <p14:sldId id="459"/>
          </p14:sldIdLst>
        </p14:section>
        <p14:section name="Using a naive BFS" id="{56023CC8-C184-4C52-AAED-37C5AA3E90C8}">
          <p14:sldIdLst>
            <p14:sldId id="461"/>
            <p14:sldId id="462"/>
            <p14:sldId id="463"/>
            <p14:sldId id="464"/>
            <p14:sldId id="466"/>
            <p14:sldId id="467"/>
            <p14:sldId id="468"/>
            <p14:sldId id="470"/>
            <p14:sldId id="471"/>
            <p14:sldId id="472"/>
            <p14:sldId id="473"/>
            <p14:sldId id="474"/>
            <p14:sldId id="475"/>
            <p14:sldId id="476"/>
            <p14:sldId id="477"/>
            <p14:sldId id="478"/>
            <p14:sldId id="479"/>
            <p14:sldId id="480"/>
          </p14:sldIdLst>
        </p14:section>
        <p14:section name="BFS is slow" id="{AB28B521-DA94-4DB3-88BA-B2B58B6D9B0B}">
          <p14:sldIdLst>
            <p14:sldId id="481"/>
          </p14:sldIdLst>
        </p14:section>
        <p14:section name="Reducing the branching factor" id="{40A753C4-1E1C-4C1E-AA05-D4558E2E0743}">
          <p14:sldIdLst>
            <p14:sldId id="482"/>
            <p14:sldId id="483"/>
            <p14:sldId id="484"/>
          </p14:sldIdLst>
        </p14:section>
        <p14:section name="Leftmost BFS in action" id="{5F3C2850-7307-4A18-976F-232C41D26062}">
          <p14:sldIdLst>
            <p14:sldId id="485"/>
            <p14:sldId id="486"/>
            <p14:sldId id="487"/>
            <p14:sldId id="488"/>
            <p14:sldId id="489"/>
            <p14:sldId id="490"/>
          </p14:sldIdLst>
        </p14:section>
        <p14:section name="Problems with Leftmost BFS" id="{B005EFF2-85A7-444C-830F-E5255B3681BA}">
          <p14:sldIdLst>
            <p14:sldId id="491"/>
            <p14:sldId id="492"/>
            <p14:sldId id="494"/>
            <p14:sldId id="495"/>
            <p14:sldId id="496"/>
            <p14:sldId id="497"/>
            <p14:sldId id="498"/>
          </p14:sldIdLst>
        </p14:section>
        <p14:section name="Leftmost DFS in action" id="{357518CB-3DFE-4037-B456-F147A1645B12}">
          <p14:sldIdLst>
            <p14:sldId id="499"/>
            <p14:sldId id="500"/>
            <p14:sldId id="501"/>
            <p14:sldId id="502"/>
            <p14:sldId id="503"/>
            <p14:sldId id="504"/>
            <p14:sldId id="505"/>
            <p14:sldId id="506"/>
            <p14:sldId id="507"/>
            <p14:sldId id="508"/>
            <p14:sldId id="509"/>
            <p14:sldId id="510"/>
          </p14:sldIdLst>
        </p14:section>
        <p14:section name="Problems with Leftmost DFS" id="{8D59EC1E-8E3C-444D-8606-21DB0B0F84F3}">
          <p14:sldIdLst>
            <p14:sldId id="512"/>
            <p14:sldId id="513"/>
            <p14:sldId id="514"/>
            <p14:sldId id="511"/>
          </p14:sldIdLst>
        </p14:section>
        <p14:section name="Left-recursive grammars and how to fix them" id="{24DC7DB2-1383-4957-A61F-F1A61961C178}">
          <p14:sldIdLst>
            <p14:sldId id="493"/>
            <p14:sldId id="515"/>
            <p14:sldId id="516"/>
          </p14:sldIdLst>
        </p14:section>
        <p14:section name="Quiz time!" id="{D343E827-B9F3-43E2-A444-1CF91637309A}">
          <p14:sldIdLst>
            <p14:sldId id="551"/>
            <p14:sldId id="552"/>
            <p14:sldId id="553"/>
            <p14:sldId id="554"/>
            <p14:sldId id="549"/>
            <p14:sldId id="550"/>
          </p14:sldIdLst>
        </p14:section>
        <p14:section name="Predictive Parsing" id="{18DD91A1-B683-4D98-9E5D-299C67B9A327}">
          <p14:sldIdLst>
            <p14:sldId id="517"/>
            <p14:sldId id="518"/>
            <p14:sldId id="519"/>
          </p14:sldIdLst>
        </p14:section>
        <p14:section name="Predictive Parsing in action" id="{18A1F95D-B2BE-471B-BA00-6CFAAFDB1545}">
          <p14:sldIdLst>
            <p14:sldId id="521"/>
            <p14:sldId id="522"/>
            <p14:sldId id="523"/>
            <p14:sldId id="524"/>
            <p14:sldId id="525"/>
            <p14:sldId id="526"/>
            <p14:sldId id="527"/>
            <p14:sldId id="528"/>
            <p14:sldId id="529"/>
            <p14:sldId id="530"/>
          </p14:sldIdLst>
        </p14:section>
        <p14:section name="The LL(1) Parser" id="{0CCDD4FC-D155-439C-B97A-81B92AE9349A}">
          <p14:sldIdLst>
            <p14:sldId id="531"/>
            <p14:sldId id="532"/>
            <p14:sldId id="533"/>
            <p14:sldId id="534"/>
            <p14:sldId id="535"/>
            <p14:sldId id="536"/>
            <p14:sldId id="537"/>
            <p14:sldId id="538"/>
            <p14:sldId id="539"/>
            <p14:sldId id="540"/>
            <p14:sldId id="541"/>
          </p14:sldIdLst>
        </p14:section>
        <p14:section name="Detecting errors with LL(1)" id="{C98BD862-EBF4-43BA-B741-E23F1A5812D7}">
          <p14:sldIdLst>
            <p14:sldId id="544"/>
            <p14:sldId id="542"/>
            <p14:sldId id="543"/>
          </p14:sldIdLst>
        </p14:section>
        <p14:section name="LL(1) in short" id="{1E92FAEF-0475-4CAD-830D-7143FA2A51ED}">
          <p14:sldIdLst>
            <p14:sldId id="545"/>
          </p14:sldIdLst>
        </p14:section>
        <p14:section name="Constructing a LL(1) table" id="{95513F71-D5B4-4B5C-80E4-C6E47E2661D5}">
          <p14:sldIdLst>
            <p14:sldId id="546"/>
            <p14:sldId id="547"/>
          </p14:sldIdLst>
        </p14:section>
        <p14:section name="First sets" id="{B2EDB202-42E2-493E-A8A3-0493157DF11D}">
          <p14:sldIdLst>
            <p14:sldId id="555"/>
            <p14:sldId id="557"/>
            <p14:sldId id="558"/>
            <p14:sldId id="559"/>
          </p14:sldIdLst>
        </p14:section>
        <p14:section name="Building a LL(1) table using FIRST sets" id="{B67BFE13-3860-4C99-A497-91D50559DF56}">
          <p14:sldIdLst>
            <p14:sldId id="560"/>
            <p14:sldId id="561"/>
            <p14:sldId id="562"/>
            <p14:sldId id="563"/>
            <p14:sldId id="565"/>
            <p14:sldId id="566"/>
            <p14:sldId id="567"/>
            <p14:sldId id="568"/>
            <p14:sldId id="570"/>
            <p14:sldId id="569"/>
          </p14:sldIdLst>
        </p14:section>
        <p14:section name="Follow sets" id="{99A6A49D-5D24-4C27-B288-B36925385F95}">
          <p14:sldIdLst>
            <p14:sldId id="572"/>
            <p14:sldId id="573"/>
            <p14:sldId id="574"/>
            <p14:sldId id="571"/>
            <p14:sldId id="556"/>
          </p14:sldIdLst>
        </p14:section>
        <p14:section name="Final LL(1) table algorithm" id="{FD2A3724-F717-4BDF-A1C5-646B57D083F8}">
          <p14:sldIdLst>
            <p14:sldId id="575"/>
          </p14:sldIdLst>
        </p14:section>
        <p14:section name="LL(1) construction example" id="{1CBB5961-609F-41FF-A361-E3E13FF30579}">
          <p14:sldIdLst>
            <p14:sldId id="576"/>
            <p14:sldId id="587"/>
            <p14:sldId id="577"/>
            <p14:sldId id="589"/>
            <p14:sldId id="578"/>
            <p14:sldId id="579"/>
            <p14:sldId id="580"/>
            <p14:sldId id="581"/>
            <p14:sldId id="582"/>
            <p14:sldId id="583"/>
            <p14:sldId id="584"/>
            <p14:sldId id="585"/>
            <p14:sldId id="586"/>
          </p14:sldIdLst>
        </p14:section>
        <p14:section name="Problems with LL(1)" id="{568CFF2A-EAA3-42B5-A336-0543C8393139}">
          <p14:sldIdLst>
            <p14:sldId id="597"/>
          </p14:sldIdLst>
        </p14:section>
        <p14:section name="Lookahead size" id="{AD151072-D8C4-44E0-A567-BD1CB4E4AAFE}">
          <p14:sldIdLst>
            <p14:sldId id="520"/>
          </p14:sldIdLst>
        </p14:section>
        <p14:section name="Conclusion" id="{9E1E8CEC-27EB-47B2-B4DC-C7D030EE7E4D}">
          <p14:sldIdLst>
            <p14:sldId id="598"/>
          </p14:sldIdLst>
        </p14:section>
        <p14:section name="Extra: FIRST and FOLLOW sets for our CFG in the LL(1) demo" id="{DFCD41DC-4FB8-49BC-AF89-F62F23B29BAC}">
          <p14:sldIdLst>
            <p14:sldId id="590"/>
            <p14:sldId id="591"/>
            <p14:sldId id="592"/>
            <p14:sldId id="593"/>
            <p14:sldId id="594"/>
            <p14:sldId id="595"/>
            <p14:sldId id="59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0238-42BA-4EEC-B688-5D869327C7FF}" v="2503" dt="2023-04-05T04:43:56.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96A30238-42BA-4EEC-B688-5D869327C7FF}"/>
    <pc:docChg chg="undo custSel addSld delSld modSld addSection modSection">
      <pc:chgData name="Matthieu De Mari" userId="dfb708c9-d8dc-439f-9a3b-c772bf4a311c" providerId="ADAL" clId="{96A30238-42BA-4EEC-B688-5D869327C7FF}" dt="2023-04-11T02:03:42.163" v="15990" actId="20577"/>
      <pc:docMkLst>
        <pc:docMk/>
      </pc:docMkLst>
      <pc:sldChg chg="modSp mod">
        <pc:chgData name="Matthieu De Mari" userId="dfb708c9-d8dc-439f-9a3b-c772bf4a311c" providerId="ADAL" clId="{96A30238-42BA-4EEC-B688-5D869327C7FF}" dt="2023-04-11T02:03:42.163" v="15990" actId="20577"/>
        <pc:sldMkLst>
          <pc:docMk/>
          <pc:sldMk cId="1040156172" sldId="377"/>
        </pc:sldMkLst>
        <pc:spChg chg="mod">
          <ac:chgData name="Matthieu De Mari" userId="dfb708c9-d8dc-439f-9a3b-c772bf4a311c" providerId="ADAL" clId="{96A30238-42BA-4EEC-B688-5D869327C7FF}" dt="2023-04-11T02:03:42.163" v="15990" actId="20577"/>
          <ac:spMkLst>
            <pc:docMk/>
            <pc:sldMk cId="1040156172" sldId="377"/>
            <ac:spMk id="2" creationId="{080CEB46-CC16-4D19-8C2C-AEE9471D8168}"/>
          </ac:spMkLst>
        </pc:spChg>
      </pc:sldChg>
      <pc:sldChg chg="modSp mod">
        <pc:chgData name="Matthieu De Mari" userId="dfb708c9-d8dc-439f-9a3b-c772bf4a311c" providerId="ADAL" clId="{96A30238-42BA-4EEC-B688-5D869327C7FF}" dt="2023-04-04T05:23:15.551" v="656" actId="171"/>
        <pc:sldMkLst>
          <pc:docMk/>
          <pc:sldMk cId="2337519881" sldId="490"/>
        </pc:sldMkLst>
        <pc:picChg chg="ord">
          <ac:chgData name="Matthieu De Mari" userId="dfb708c9-d8dc-439f-9a3b-c772bf4a311c" providerId="ADAL" clId="{96A30238-42BA-4EEC-B688-5D869327C7FF}" dt="2023-04-04T05:23:15.551" v="656" actId="171"/>
          <ac:picMkLst>
            <pc:docMk/>
            <pc:sldMk cId="2337519881" sldId="490"/>
            <ac:picMk id="3" creationId="{776960C3-64BF-4257-CB15-C438A0123592}"/>
          </ac:picMkLst>
        </pc:picChg>
      </pc:sldChg>
      <pc:sldChg chg="modSp mod">
        <pc:chgData name="Matthieu De Mari" userId="dfb708c9-d8dc-439f-9a3b-c772bf4a311c" providerId="ADAL" clId="{96A30238-42BA-4EEC-B688-5D869327C7FF}" dt="2023-04-04T05:40:05.602" v="1596" actId="207"/>
        <pc:sldMkLst>
          <pc:docMk/>
          <pc:sldMk cId="732346883" sldId="493"/>
        </pc:sldMkLst>
        <pc:spChg chg="mod">
          <ac:chgData name="Matthieu De Mari" userId="dfb708c9-d8dc-439f-9a3b-c772bf4a311c" providerId="ADAL" clId="{96A30238-42BA-4EEC-B688-5D869327C7FF}" dt="2023-04-04T05:31:19.079" v="1078" actId="20577"/>
          <ac:spMkLst>
            <pc:docMk/>
            <pc:sldMk cId="732346883" sldId="493"/>
            <ac:spMk id="2" creationId="{1ADEF828-CD5E-5447-BB7F-E319C7CE1AED}"/>
          </ac:spMkLst>
        </pc:spChg>
        <pc:spChg chg="mod">
          <ac:chgData name="Matthieu De Mari" userId="dfb708c9-d8dc-439f-9a3b-c772bf4a311c" providerId="ADAL" clId="{96A30238-42BA-4EEC-B688-5D869327C7FF}" dt="2023-04-04T05:40:05.602" v="1596" actId="207"/>
          <ac:spMkLst>
            <pc:docMk/>
            <pc:sldMk cId="732346883" sldId="493"/>
            <ac:spMk id="3" creationId="{D32BC507-A889-BED7-C3DA-AD9D02A9CD71}"/>
          </ac:spMkLst>
        </pc:spChg>
      </pc:sldChg>
      <pc:sldChg chg="addSp delSp modSp new mod modClrScheme chgLayout">
        <pc:chgData name="Matthieu De Mari" userId="dfb708c9-d8dc-439f-9a3b-c772bf4a311c" providerId="ADAL" clId="{96A30238-42BA-4EEC-B688-5D869327C7FF}" dt="2023-04-04T05:16:23.766" v="45" actId="207"/>
        <pc:sldMkLst>
          <pc:docMk/>
          <pc:sldMk cId="4209349012" sldId="494"/>
        </pc:sldMkLst>
        <pc:spChg chg="del">
          <ac:chgData name="Matthieu De Mari" userId="dfb708c9-d8dc-439f-9a3b-c772bf4a311c" providerId="ADAL" clId="{96A30238-42BA-4EEC-B688-5D869327C7FF}" dt="2023-04-04T05:15:18.578" v="27" actId="700"/>
          <ac:spMkLst>
            <pc:docMk/>
            <pc:sldMk cId="4209349012" sldId="494"/>
            <ac:spMk id="2" creationId="{1CB2E0DD-8AD2-EA23-64EB-A04159AA48D2}"/>
          </ac:spMkLst>
        </pc:spChg>
        <pc:spChg chg="del">
          <ac:chgData name="Matthieu De Mari" userId="dfb708c9-d8dc-439f-9a3b-c772bf4a311c" providerId="ADAL" clId="{96A30238-42BA-4EEC-B688-5D869327C7FF}" dt="2023-04-04T05:15:18.578" v="27" actId="700"/>
          <ac:spMkLst>
            <pc:docMk/>
            <pc:sldMk cId="4209349012" sldId="494"/>
            <ac:spMk id="3" creationId="{76C4A4CE-3722-3668-2C0A-405107359976}"/>
          </ac:spMkLst>
        </pc:spChg>
        <pc:spChg chg="add mod">
          <ac:chgData name="Matthieu De Mari" userId="dfb708c9-d8dc-439f-9a3b-c772bf4a311c" providerId="ADAL" clId="{96A30238-42BA-4EEC-B688-5D869327C7FF}" dt="2023-04-04T05:16:23.766" v="45" actId="207"/>
          <ac:spMkLst>
            <pc:docMk/>
            <pc:sldMk cId="4209349012" sldId="494"/>
            <ac:spMk id="6" creationId="{0A40B1D7-DFA9-9CB2-65BB-A75415C98F95}"/>
          </ac:spMkLst>
        </pc:spChg>
        <pc:picChg chg="add mod">
          <ac:chgData name="Matthieu De Mari" userId="dfb708c9-d8dc-439f-9a3b-c772bf4a311c" providerId="ADAL" clId="{96A30238-42BA-4EEC-B688-5D869327C7FF}" dt="2023-04-04T05:15:20.174" v="30" actId="962"/>
          <ac:picMkLst>
            <pc:docMk/>
            <pc:sldMk cId="4209349012" sldId="494"/>
            <ac:picMk id="5" creationId="{457B6C2C-8F6E-3CA9-5387-A830D872CFF6}"/>
          </ac:picMkLst>
        </pc:picChg>
      </pc:sldChg>
      <pc:sldChg chg="addSp modSp new mod">
        <pc:chgData name="Matthieu De Mari" userId="dfb708c9-d8dc-439f-9a3b-c772bf4a311c" providerId="ADAL" clId="{96A30238-42BA-4EEC-B688-5D869327C7FF}" dt="2023-04-04T05:16:26.599" v="46"/>
        <pc:sldMkLst>
          <pc:docMk/>
          <pc:sldMk cId="387968745" sldId="495"/>
        </pc:sldMkLst>
        <pc:spChg chg="add mod">
          <ac:chgData name="Matthieu De Mari" userId="dfb708c9-d8dc-439f-9a3b-c772bf4a311c" providerId="ADAL" clId="{96A30238-42BA-4EEC-B688-5D869327C7FF}" dt="2023-04-04T05:16:26.599" v="46"/>
          <ac:spMkLst>
            <pc:docMk/>
            <pc:sldMk cId="387968745" sldId="495"/>
            <ac:spMk id="4" creationId="{0D7D0034-3AE9-2F98-DAEF-EC145D35EFFF}"/>
          </ac:spMkLst>
        </pc:spChg>
        <pc:picChg chg="add mod">
          <ac:chgData name="Matthieu De Mari" userId="dfb708c9-d8dc-439f-9a3b-c772bf4a311c" providerId="ADAL" clId="{96A30238-42BA-4EEC-B688-5D869327C7FF}" dt="2023-04-04T05:15:30.006" v="34" actId="962"/>
          <ac:picMkLst>
            <pc:docMk/>
            <pc:sldMk cId="387968745" sldId="495"/>
            <ac:picMk id="3" creationId="{CD3279D8-271F-6D3A-F87C-53CCDCCBB4A7}"/>
          </ac:picMkLst>
        </pc:picChg>
      </pc:sldChg>
      <pc:sldChg chg="addSp modSp new mod">
        <pc:chgData name="Matthieu De Mari" userId="dfb708c9-d8dc-439f-9a3b-c772bf4a311c" providerId="ADAL" clId="{96A30238-42BA-4EEC-B688-5D869327C7FF}" dt="2023-04-04T05:16:27.688" v="47"/>
        <pc:sldMkLst>
          <pc:docMk/>
          <pc:sldMk cId="3874162668" sldId="496"/>
        </pc:sldMkLst>
        <pc:spChg chg="add mod">
          <ac:chgData name="Matthieu De Mari" userId="dfb708c9-d8dc-439f-9a3b-c772bf4a311c" providerId="ADAL" clId="{96A30238-42BA-4EEC-B688-5D869327C7FF}" dt="2023-04-04T05:16:27.688" v="47"/>
          <ac:spMkLst>
            <pc:docMk/>
            <pc:sldMk cId="3874162668" sldId="496"/>
            <ac:spMk id="4" creationId="{8B22CCB7-44F3-179F-CE3F-B65588234C91}"/>
          </ac:spMkLst>
        </pc:spChg>
        <pc:picChg chg="add mod">
          <ac:chgData name="Matthieu De Mari" userId="dfb708c9-d8dc-439f-9a3b-c772bf4a311c" providerId="ADAL" clId="{96A30238-42BA-4EEC-B688-5D869327C7FF}" dt="2023-04-04T05:15:46.672" v="38" actId="962"/>
          <ac:picMkLst>
            <pc:docMk/>
            <pc:sldMk cId="3874162668" sldId="496"/>
            <ac:picMk id="3" creationId="{4ACE5B6D-A284-7C59-AE2B-75F54514FA9C}"/>
          </ac:picMkLst>
        </pc:picChg>
      </pc:sldChg>
      <pc:sldChg chg="addSp modSp new mod">
        <pc:chgData name="Matthieu De Mari" userId="dfb708c9-d8dc-439f-9a3b-c772bf4a311c" providerId="ADAL" clId="{96A30238-42BA-4EEC-B688-5D869327C7FF}" dt="2023-04-04T05:16:31.332" v="48"/>
        <pc:sldMkLst>
          <pc:docMk/>
          <pc:sldMk cId="2854122060" sldId="497"/>
        </pc:sldMkLst>
        <pc:spChg chg="add mod">
          <ac:chgData name="Matthieu De Mari" userId="dfb708c9-d8dc-439f-9a3b-c772bf4a311c" providerId="ADAL" clId="{96A30238-42BA-4EEC-B688-5D869327C7FF}" dt="2023-04-04T05:16:31.332" v="48"/>
          <ac:spMkLst>
            <pc:docMk/>
            <pc:sldMk cId="2854122060" sldId="497"/>
            <ac:spMk id="4" creationId="{AF8405C2-E317-1D65-8BC5-9294701847A1}"/>
          </ac:spMkLst>
        </pc:spChg>
        <pc:picChg chg="add mod">
          <ac:chgData name="Matthieu De Mari" userId="dfb708c9-d8dc-439f-9a3b-c772bf4a311c" providerId="ADAL" clId="{96A30238-42BA-4EEC-B688-5D869327C7FF}" dt="2023-04-04T05:16:06.259" v="42" actId="962"/>
          <ac:picMkLst>
            <pc:docMk/>
            <pc:sldMk cId="2854122060" sldId="497"/>
            <ac:picMk id="3" creationId="{72758105-1528-5536-6A5F-1128EF1793AB}"/>
          </ac:picMkLst>
        </pc:picChg>
      </pc:sldChg>
      <pc:sldChg chg="modSp add mod">
        <pc:chgData name="Matthieu De Mari" userId="dfb708c9-d8dc-439f-9a3b-c772bf4a311c" providerId="ADAL" clId="{96A30238-42BA-4EEC-B688-5D869327C7FF}" dt="2023-04-04T05:18:35.495" v="268" actId="20577"/>
        <pc:sldMkLst>
          <pc:docMk/>
          <pc:sldMk cId="1312111998" sldId="498"/>
        </pc:sldMkLst>
        <pc:spChg chg="mod">
          <ac:chgData name="Matthieu De Mari" userId="dfb708c9-d8dc-439f-9a3b-c772bf4a311c" providerId="ADAL" clId="{96A30238-42BA-4EEC-B688-5D869327C7FF}" dt="2023-04-04T05:18:35.495" v="268" actId="20577"/>
          <ac:spMkLst>
            <pc:docMk/>
            <pc:sldMk cId="1312111998" sldId="498"/>
            <ac:spMk id="3" creationId="{6CF4E6E8-714F-F088-254A-856623EE5052}"/>
          </ac:spMkLst>
        </pc:spChg>
      </pc:sldChg>
      <pc:sldChg chg="modSp new mod">
        <pc:chgData name="Matthieu De Mari" userId="dfb708c9-d8dc-439f-9a3b-c772bf4a311c" providerId="ADAL" clId="{96A30238-42BA-4EEC-B688-5D869327C7FF}" dt="2023-04-04T05:20:16.474" v="557" actId="20577"/>
        <pc:sldMkLst>
          <pc:docMk/>
          <pc:sldMk cId="2730558048" sldId="499"/>
        </pc:sldMkLst>
        <pc:spChg chg="mod">
          <ac:chgData name="Matthieu De Mari" userId="dfb708c9-d8dc-439f-9a3b-c772bf4a311c" providerId="ADAL" clId="{96A30238-42BA-4EEC-B688-5D869327C7FF}" dt="2023-04-04T05:19:02.178" v="296" actId="20577"/>
          <ac:spMkLst>
            <pc:docMk/>
            <pc:sldMk cId="2730558048" sldId="499"/>
            <ac:spMk id="2" creationId="{B87D42AA-890F-3E4B-BAA6-5ADB85F84A38}"/>
          </ac:spMkLst>
        </pc:spChg>
        <pc:spChg chg="mod">
          <ac:chgData name="Matthieu De Mari" userId="dfb708c9-d8dc-439f-9a3b-c772bf4a311c" providerId="ADAL" clId="{96A30238-42BA-4EEC-B688-5D869327C7FF}" dt="2023-04-04T05:20:16.474" v="557" actId="20577"/>
          <ac:spMkLst>
            <pc:docMk/>
            <pc:sldMk cId="2730558048" sldId="499"/>
            <ac:spMk id="3" creationId="{285F09F4-5A0C-9AB1-DC9C-860E38E1149C}"/>
          </ac:spMkLst>
        </pc:spChg>
      </pc:sldChg>
      <pc:sldChg chg="addSp delSp modSp new mod modClrScheme chgLayout">
        <pc:chgData name="Matthieu De Mari" userId="dfb708c9-d8dc-439f-9a3b-c772bf4a311c" providerId="ADAL" clId="{96A30238-42BA-4EEC-B688-5D869327C7FF}" dt="2023-04-04T05:22:41.441" v="638"/>
        <pc:sldMkLst>
          <pc:docMk/>
          <pc:sldMk cId="1669126406" sldId="500"/>
        </pc:sldMkLst>
        <pc:spChg chg="del">
          <ac:chgData name="Matthieu De Mari" userId="dfb708c9-d8dc-439f-9a3b-c772bf4a311c" providerId="ADAL" clId="{96A30238-42BA-4EEC-B688-5D869327C7FF}" dt="2023-04-04T05:20:48.442" v="560" actId="700"/>
          <ac:spMkLst>
            <pc:docMk/>
            <pc:sldMk cId="1669126406" sldId="500"/>
            <ac:spMk id="2" creationId="{3FBECB15-E873-354E-07D0-89F63AF2BA8D}"/>
          </ac:spMkLst>
        </pc:spChg>
        <pc:spChg chg="del">
          <ac:chgData name="Matthieu De Mari" userId="dfb708c9-d8dc-439f-9a3b-c772bf4a311c" providerId="ADAL" clId="{96A30238-42BA-4EEC-B688-5D869327C7FF}" dt="2023-04-04T05:20:48.442" v="560" actId="700"/>
          <ac:spMkLst>
            <pc:docMk/>
            <pc:sldMk cId="1669126406" sldId="500"/>
            <ac:spMk id="3" creationId="{E9E2E12A-52B2-A205-E08A-8EF0CF8D71DD}"/>
          </ac:spMkLst>
        </pc:spChg>
        <pc:spChg chg="add del mod ord">
          <ac:chgData name="Matthieu De Mari" userId="dfb708c9-d8dc-439f-9a3b-c772bf4a311c" providerId="ADAL" clId="{96A30238-42BA-4EEC-B688-5D869327C7FF}" dt="2023-04-04T05:22:34.584" v="634" actId="478"/>
          <ac:spMkLst>
            <pc:docMk/>
            <pc:sldMk cId="1669126406" sldId="500"/>
            <ac:spMk id="6" creationId="{17C82FB6-D903-C910-F521-0A69AB2C9748}"/>
          </ac:spMkLst>
        </pc:spChg>
        <pc:spChg chg="add del mod">
          <ac:chgData name="Matthieu De Mari" userId="dfb708c9-d8dc-439f-9a3b-c772bf4a311c" providerId="ADAL" clId="{96A30238-42BA-4EEC-B688-5D869327C7FF}" dt="2023-04-04T05:22:37.084" v="636" actId="478"/>
          <ac:spMkLst>
            <pc:docMk/>
            <pc:sldMk cId="1669126406" sldId="500"/>
            <ac:spMk id="8" creationId="{2F7210AF-BC85-0F43-1393-A9E583DDB87E}"/>
          </ac:spMkLst>
        </pc:spChg>
        <pc:spChg chg="add del mod">
          <ac:chgData name="Matthieu De Mari" userId="dfb708c9-d8dc-439f-9a3b-c772bf4a311c" providerId="ADAL" clId="{96A30238-42BA-4EEC-B688-5D869327C7FF}" dt="2023-04-04T05:22:40.676" v="637" actId="478"/>
          <ac:spMkLst>
            <pc:docMk/>
            <pc:sldMk cId="1669126406" sldId="500"/>
            <ac:spMk id="9" creationId="{910AA840-CF4F-740A-687A-0D75B38DC382}"/>
          </ac:spMkLst>
        </pc:spChg>
        <pc:spChg chg="add mod">
          <ac:chgData name="Matthieu De Mari" userId="dfb708c9-d8dc-439f-9a3b-c772bf4a311c" providerId="ADAL" clId="{96A30238-42BA-4EEC-B688-5D869327C7FF}" dt="2023-04-04T05:22:41.441" v="638"/>
          <ac:spMkLst>
            <pc:docMk/>
            <pc:sldMk cId="1669126406" sldId="500"/>
            <ac:spMk id="10" creationId="{56D2F8B5-10CB-8CE2-342F-180B6C7B6D2F}"/>
          </ac:spMkLst>
        </pc:spChg>
        <pc:picChg chg="add mod">
          <ac:chgData name="Matthieu De Mari" userId="dfb708c9-d8dc-439f-9a3b-c772bf4a311c" providerId="ADAL" clId="{96A30238-42BA-4EEC-B688-5D869327C7FF}" dt="2023-04-04T05:20:49.703" v="563" actId="962"/>
          <ac:picMkLst>
            <pc:docMk/>
            <pc:sldMk cId="1669126406" sldId="500"/>
            <ac:picMk id="5" creationId="{B6C68B5A-4078-852A-7D7B-298EB429ADFA}"/>
          </ac:picMkLst>
        </pc:picChg>
      </pc:sldChg>
      <pc:sldChg chg="addSp modSp new mod">
        <pc:chgData name="Matthieu De Mari" userId="dfb708c9-d8dc-439f-9a3b-c772bf4a311c" providerId="ADAL" clId="{96A30238-42BA-4EEC-B688-5D869327C7FF}" dt="2023-04-04T05:22:29.841" v="633"/>
        <pc:sldMkLst>
          <pc:docMk/>
          <pc:sldMk cId="1425211440" sldId="501"/>
        </pc:sldMkLst>
        <pc:spChg chg="add mod">
          <ac:chgData name="Matthieu De Mari" userId="dfb708c9-d8dc-439f-9a3b-c772bf4a311c" providerId="ADAL" clId="{96A30238-42BA-4EEC-B688-5D869327C7FF}" dt="2023-04-04T05:22:29.841" v="633"/>
          <ac:spMkLst>
            <pc:docMk/>
            <pc:sldMk cId="1425211440" sldId="501"/>
            <ac:spMk id="4" creationId="{E18D6FE4-B0EF-8E7E-9163-6EE5DB103F32}"/>
          </ac:spMkLst>
        </pc:spChg>
        <pc:picChg chg="add mod">
          <ac:chgData name="Matthieu De Mari" userId="dfb708c9-d8dc-439f-9a3b-c772bf4a311c" providerId="ADAL" clId="{96A30238-42BA-4EEC-B688-5D869327C7FF}" dt="2023-04-04T05:20:57.034" v="567" actId="962"/>
          <ac:picMkLst>
            <pc:docMk/>
            <pc:sldMk cId="1425211440" sldId="501"/>
            <ac:picMk id="3" creationId="{560B011F-8396-4BBE-1328-7928E2128731}"/>
          </ac:picMkLst>
        </pc:picChg>
      </pc:sldChg>
      <pc:sldChg chg="addSp modSp new mod">
        <pc:chgData name="Matthieu De Mari" userId="dfb708c9-d8dc-439f-9a3b-c772bf4a311c" providerId="ADAL" clId="{96A30238-42BA-4EEC-B688-5D869327C7FF}" dt="2023-04-04T05:22:43.565" v="639"/>
        <pc:sldMkLst>
          <pc:docMk/>
          <pc:sldMk cId="3408742609" sldId="502"/>
        </pc:sldMkLst>
        <pc:spChg chg="add mod">
          <ac:chgData name="Matthieu De Mari" userId="dfb708c9-d8dc-439f-9a3b-c772bf4a311c" providerId="ADAL" clId="{96A30238-42BA-4EEC-B688-5D869327C7FF}" dt="2023-04-04T05:22:43.565" v="639"/>
          <ac:spMkLst>
            <pc:docMk/>
            <pc:sldMk cId="3408742609" sldId="502"/>
            <ac:spMk id="4" creationId="{21B428CB-6F72-86D7-3D9C-A9B76F9B3835}"/>
          </ac:spMkLst>
        </pc:spChg>
        <pc:picChg chg="add mod">
          <ac:chgData name="Matthieu De Mari" userId="dfb708c9-d8dc-439f-9a3b-c772bf4a311c" providerId="ADAL" clId="{96A30238-42BA-4EEC-B688-5D869327C7FF}" dt="2023-04-04T05:21:02.221" v="571" actId="962"/>
          <ac:picMkLst>
            <pc:docMk/>
            <pc:sldMk cId="3408742609" sldId="502"/>
            <ac:picMk id="3" creationId="{330B64D6-0240-315F-2341-FEB86D0971F3}"/>
          </ac:picMkLst>
        </pc:picChg>
      </pc:sldChg>
      <pc:sldChg chg="addSp modSp new mod">
        <pc:chgData name="Matthieu De Mari" userId="dfb708c9-d8dc-439f-9a3b-c772bf4a311c" providerId="ADAL" clId="{96A30238-42BA-4EEC-B688-5D869327C7FF}" dt="2023-04-04T05:22:44.101" v="640"/>
        <pc:sldMkLst>
          <pc:docMk/>
          <pc:sldMk cId="3261012167" sldId="503"/>
        </pc:sldMkLst>
        <pc:spChg chg="add mod">
          <ac:chgData name="Matthieu De Mari" userId="dfb708c9-d8dc-439f-9a3b-c772bf4a311c" providerId="ADAL" clId="{96A30238-42BA-4EEC-B688-5D869327C7FF}" dt="2023-04-04T05:22:44.101" v="640"/>
          <ac:spMkLst>
            <pc:docMk/>
            <pc:sldMk cId="3261012167" sldId="503"/>
            <ac:spMk id="4" creationId="{08F0EB62-9FF1-AC88-E5FD-FAE9643A8B44}"/>
          </ac:spMkLst>
        </pc:spChg>
        <pc:picChg chg="add mod">
          <ac:chgData name="Matthieu De Mari" userId="dfb708c9-d8dc-439f-9a3b-c772bf4a311c" providerId="ADAL" clId="{96A30238-42BA-4EEC-B688-5D869327C7FF}" dt="2023-04-04T05:21:11.402" v="575" actId="962"/>
          <ac:picMkLst>
            <pc:docMk/>
            <pc:sldMk cId="3261012167" sldId="503"/>
            <ac:picMk id="3" creationId="{9226BAAA-BBA2-2A46-C931-DF0330996C97}"/>
          </ac:picMkLst>
        </pc:picChg>
      </pc:sldChg>
      <pc:sldChg chg="addSp modSp new mod">
        <pc:chgData name="Matthieu De Mari" userId="dfb708c9-d8dc-439f-9a3b-c772bf4a311c" providerId="ADAL" clId="{96A30238-42BA-4EEC-B688-5D869327C7FF}" dt="2023-04-04T05:22:45.441" v="641"/>
        <pc:sldMkLst>
          <pc:docMk/>
          <pc:sldMk cId="2331641811" sldId="504"/>
        </pc:sldMkLst>
        <pc:spChg chg="add mod">
          <ac:chgData name="Matthieu De Mari" userId="dfb708c9-d8dc-439f-9a3b-c772bf4a311c" providerId="ADAL" clId="{96A30238-42BA-4EEC-B688-5D869327C7FF}" dt="2023-04-04T05:22:45.441" v="641"/>
          <ac:spMkLst>
            <pc:docMk/>
            <pc:sldMk cId="2331641811" sldId="504"/>
            <ac:spMk id="4" creationId="{EDBBDC05-FF85-64E2-44EB-C63BCE48229B}"/>
          </ac:spMkLst>
        </pc:spChg>
        <pc:picChg chg="add mod">
          <ac:chgData name="Matthieu De Mari" userId="dfb708c9-d8dc-439f-9a3b-c772bf4a311c" providerId="ADAL" clId="{96A30238-42BA-4EEC-B688-5D869327C7FF}" dt="2023-04-04T05:21:20.411" v="579" actId="962"/>
          <ac:picMkLst>
            <pc:docMk/>
            <pc:sldMk cId="2331641811" sldId="504"/>
            <ac:picMk id="3" creationId="{4A0F1B19-5616-0F22-9E44-CB4564D90197}"/>
          </ac:picMkLst>
        </pc:picChg>
      </pc:sldChg>
      <pc:sldChg chg="addSp modSp new mod">
        <pc:chgData name="Matthieu De Mari" userId="dfb708c9-d8dc-439f-9a3b-c772bf4a311c" providerId="ADAL" clId="{96A30238-42BA-4EEC-B688-5D869327C7FF}" dt="2023-04-04T05:22:45.990" v="642"/>
        <pc:sldMkLst>
          <pc:docMk/>
          <pc:sldMk cId="1281596944" sldId="505"/>
        </pc:sldMkLst>
        <pc:spChg chg="add mod">
          <ac:chgData name="Matthieu De Mari" userId="dfb708c9-d8dc-439f-9a3b-c772bf4a311c" providerId="ADAL" clId="{96A30238-42BA-4EEC-B688-5D869327C7FF}" dt="2023-04-04T05:22:45.990" v="642"/>
          <ac:spMkLst>
            <pc:docMk/>
            <pc:sldMk cId="1281596944" sldId="505"/>
            <ac:spMk id="4" creationId="{312AAEC2-1817-EED9-354D-55DB2CECF818}"/>
          </ac:spMkLst>
        </pc:spChg>
        <pc:picChg chg="add mod">
          <ac:chgData name="Matthieu De Mari" userId="dfb708c9-d8dc-439f-9a3b-c772bf4a311c" providerId="ADAL" clId="{96A30238-42BA-4EEC-B688-5D869327C7FF}" dt="2023-04-04T05:21:27.236" v="583" actId="962"/>
          <ac:picMkLst>
            <pc:docMk/>
            <pc:sldMk cId="1281596944" sldId="505"/>
            <ac:picMk id="3" creationId="{6B21FD95-45D1-6176-1B60-59D0BCAFCB4A}"/>
          </ac:picMkLst>
        </pc:picChg>
      </pc:sldChg>
      <pc:sldChg chg="addSp delSp modSp new mod">
        <pc:chgData name="Matthieu De Mari" userId="dfb708c9-d8dc-439f-9a3b-c772bf4a311c" providerId="ADAL" clId="{96A30238-42BA-4EEC-B688-5D869327C7FF}" dt="2023-04-04T05:22:47.229" v="643"/>
        <pc:sldMkLst>
          <pc:docMk/>
          <pc:sldMk cId="553320502" sldId="506"/>
        </pc:sldMkLst>
        <pc:spChg chg="add mod">
          <ac:chgData name="Matthieu De Mari" userId="dfb708c9-d8dc-439f-9a3b-c772bf4a311c" providerId="ADAL" clId="{96A30238-42BA-4EEC-B688-5D869327C7FF}" dt="2023-04-04T05:22:47.229" v="643"/>
          <ac:spMkLst>
            <pc:docMk/>
            <pc:sldMk cId="553320502" sldId="506"/>
            <ac:spMk id="6" creationId="{B12F1EAC-EE1C-956B-A349-01C12724A9A5}"/>
          </ac:spMkLst>
        </pc:spChg>
        <pc:picChg chg="add mod">
          <ac:chgData name="Matthieu De Mari" userId="dfb708c9-d8dc-439f-9a3b-c772bf4a311c" providerId="ADAL" clId="{96A30238-42BA-4EEC-B688-5D869327C7FF}" dt="2023-04-04T05:21:36.554" v="587" actId="962"/>
          <ac:picMkLst>
            <pc:docMk/>
            <pc:sldMk cId="553320502" sldId="506"/>
            <ac:picMk id="3" creationId="{50EC65FF-A60A-40B7-79CA-D16E8D792413}"/>
          </ac:picMkLst>
        </pc:picChg>
        <pc:picChg chg="add del mod">
          <ac:chgData name="Matthieu De Mari" userId="dfb708c9-d8dc-439f-9a3b-c772bf4a311c" providerId="ADAL" clId="{96A30238-42BA-4EEC-B688-5D869327C7FF}" dt="2023-04-04T05:21:45.066" v="592"/>
          <ac:picMkLst>
            <pc:docMk/>
            <pc:sldMk cId="553320502" sldId="506"/>
            <ac:picMk id="5" creationId="{FB453053-78AA-A010-038A-72A6DCA87506}"/>
          </ac:picMkLst>
        </pc:picChg>
      </pc:sldChg>
      <pc:sldChg chg="addSp modSp new mod">
        <pc:chgData name="Matthieu De Mari" userId="dfb708c9-d8dc-439f-9a3b-c772bf4a311c" providerId="ADAL" clId="{96A30238-42BA-4EEC-B688-5D869327C7FF}" dt="2023-04-04T05:22:48.089" v="644"/>
        <pc:sldMkLst>
          <pc:docMk/>
          <pc:sldMk cId="1871230638" sldId="507"/>
        </pc:sldMkLst>
        <pc:spChg chg="add mod">
          <ac:chgData name="Matthieu De Mari" userId="dfb708c9-d8dc-439f-9a3b-c772bf4a311c" providerId="ADAL" clId="{96A30238-42BA-4EEC-B688-5D869327C7FF}" dt="2023-04-04T05:22:48.089" v="644"/>
          <ac:spMkLst>
            <pc:docMk/>
            <pc:sldMk cId="1871230638" sldId="507"/>
            <ac:spMk id="4" creationId="{824F7FAE-88E4-1469-878A-BB85E9B0D711}"/>
          </ac:spMkLst>
        </pc:spChg>
        <pc:picChg chg="add mod">
          <ac:chgData name="Matthieu De Mari" userId="dfb708c9-d8dc-439f-9a3b-c772bf4a311c" providerId="ADAL" clId="{96A30238-42BA-4EEC-B688-5D869327C7FF}" dt="2023-04-04T05:21:48.216" v="596" actId="962"/>
          <ac:picMkLst>
            <pc:docMk/>
            <pc:sldMk cId="1871230638" sldId="507"/>
            <ac:picMk id="3" creationId="{AA9CFB74-3C38-81EB-F75A-ED314C1B3A6E}"/>
          </ac:picMkLst>
        </pc:picChg>
      </pc:sldChg>
      <pc:sldChg chg="addSp modSp new mod">
        <pc:chgData name="Matthieu De Mari" userId="dfb708c9-d8dc-439f-9a3b-c772bf4a311c" providerId="ADAL" clId="{96A30238-42BA-4EEC-B688-5D869327C7FF}" dt="2023-04-04T05:22:49.230" v="645"/>
        <pc:sldMkLst>
          <pc:docMk/>
          <pc:sldMk cId="2057015007" sldId="508"/>
        </pc:sldMkLst>
        <pc:spChg chg="add mod">
          <ac:chgData name="Matthieu De Mari" userId="dfb708c9-d8dc-439f-9a3b-c772bf4a311c" providerId="ADAL" clId="{96A30238-42BA-4EEC-B688-5D869327C7FF}" dt="2023-04-04T05:22:49.230" v="645"/>
          <ac:spMkLst>
            <pc:docMk/>
            <pc:sldMk cId="2057015007" sldId="508"/>
            <ac:spMk id="4" creationId="{00D1C425-111B-D256-7644-060DF3ADEE7F}"/>
          </ac:spMkLst>
        </pc:spChg>
        <pc:picChg chg="add mod">
          <ac:chgData name="Matthieu De Mari" userId="dfb708c9-d8dc-439f-9a3b-c772bf4a311c" providerId="ADAL" clId="{96A30238-42BA-4EEC-B688-5D869327C7FF}" dt="2023-04-04T05:21:55.874" v="600" actId="962"/>
          <ac:picMkLst>
            <pc:docMk/>
            <pc:sldMk cId="2057015007" sldId="508"/>
            <ac:picMk id="3" creationId="{B0493409-8E6F-D2C3-8900-70D5A256D0C1}"/>
          </ac:picMkLst>
        </pc:picChg>
      </pc:sldChg>
      <pc:sldChg chg="addSp modSp new mod">
        <pc:chgData name="Matthieu De Mari" userId="dfb708c9-d8dc-439f-9a3b-c772bf4a311c" providerId="ADAL" clId="{96A30238-42BA-4EEC-B688-5D869327C7FF}" dt="2023-04-04T05:22:49.820" v="646"/>
        <pc:sldMkLst>
          <pc:docMk/>
          <pc:sldMk cId="3855644130" sldId="509"/>
        </pc:sldMkLst>
        <pc:spChg chg="add mod">
          <ac:chgData name="Matthieu De Mari" userId="dfb708c9-d8dc-439f-9a3b-c772bf4a311c" providerId="ADAL" clId="{96A30238-42BA-4EEC-B688-5D869327C7FF}" dt="2023-04-04T05:22:49.820" v="646"/>
          <ac:spMkLst>
            <pc:docMk/>
            <pc:sldMk cId="3855644130" sldId="509"/>
            <ac:spMk id="4" creationId="{FC667169-2699-A22A-27C1-F98E9AACBDF4}"/>
          </ac:spMkLst>
        </pc:spChg>
        <pc:picChg chg="add mod">
          <ac:chgData name="Matthieu De Mari" userId="dfb708c9-d8dc-439f-9a3b-c772bf4a311c" providerId="ADAL" clId="{96A30238-42BA-4EEC-B688-5D869327C7FF}" dt="2023-04-04T05:22:02.142" v="604" actId="962"/>
          <ac:picMkLst>
            <pc:docMk/>
            <pc:sldMk cId="3855644130" sldId="509"/>
            <ac:picMk id="3" creationId="{8CF58C14-5199-C7AA-0CDA-9C24A7798442}"/>
          </ac:picMkLst>
        </pc:picChg>
      </pc:sldChg>
      <pc:sldChg chg="addSp modSp new mod">
        <pc:chgData name="Matthieu De Mari" userId="dfb708c9-d8dc-439f-9a3b-c772bf4a311c" providerId="ADAL" clId="{96A30238-42BA-4EEC-B688-5D869327C7FF}" dt="2023-04-04T05:23:31.303" v="661" actId="14100"/>
        <pc:sldMkLst>
          <pc:docMk/>
          <pc:sldMk cId="4009661551" sldId="510"/>
        </pc:sldMkLst>
        <pc:spChg chg="add mod">
          <ac:chgData name="Matthieu De Mari" userId="dfb708c9-d8dc-439f-9a3b-c772bf4a311c" providerId="ADAL" clId="{96A30238-42BA-4EEC-B688-5D869327C7FF}" dt="2023-04-04T05:22:50.918" v="647"/>
          <ac:spMkLst>
            <pc:docMk/>
            <pc:sldMk cId="4009661551" sldId="510"/>
            <ac:spMk id="4" creationId="{F115B396-F805-ABA6-11EF-5A6583516D8A}"/>
          </ac:spMkLst>
        </pc:spChg>
        <pc:spChg chg="add mod">
          <ac:chgData name="Matthieu De Mari" userId="dfb708c9-d8dc-439f-9a3b-c772bf4a311c" providerId="ADAL" clId="{96A30238-42BA-4EEC-B688-5D869327C7FF}" dt="2023-04-04T05:23:31.303" v="661" actId="14100"/>
          <ac:spMkLst>
            <pc:docMk/>
            <pc:sldMk cId="4009661551" sldId="510"/>
            <ac:spMk id="5" creationId="{93D62BEE-449E-A13B-A809-1BEC7052864A}"/>
          </ac:spMkLst>
        </pc:spChg>
        <pc:picChg chg="add mod">
          <ac:chgData name="Matthieu De Mari" userId="dfb708c9-d8dc-439f-9a3b-c772bf4a311c" providerId="ADAL" clId="{96A30238-42BA-4EEC-B688-5D869327C7FF}" dt="2023-04-04T05:22:10.388" v="608" actId="962"/>
          <ac:picMkLst>
            <pc:docMk/>
            <pc:sldMk cId="4009661551" sldId="510"/>
            <ac:picMk id="3" creationId="{30D73308-AC96-049D-BAAB-FD61CE1FFC0C}"/>
          </ac:picMkLst>
        </pc:picChg>
      </pc:sldChg>
      <pc:sldChg chg="addSp modSp new mod">
        <pc:chgData name="Matthieu De Mari" userId="dfb708c9-d8dc-439f-9a3b-c772bf4a311c" providerId="ADAL" clId="{96A30238-42BA-4EEC-B688-5D869327C7FF}" dt="2023-04-04T05:30:07.574" v="1031" actId="20577"/>
        <pc:sldMkLst>
          <pc:docMk/>
          <pc:sldMk cId="3049289375" sldId="511"/>
        </pc:sldMkLst>
        <pc:spChg chg="add mod">
          <ac:chgData name="Matthieu De Mari" userId="dfb708c9-d8dc-439f-9a3b-c772bf4a311c" providerId="ADAL" clId="{96A30238-42BA-4EEC-B688-5D869327C7FF}" dt="2023-04-04T05:30:07.574" v="1031" actId="20577"/>
          <ac:spMkLst>
            <pc:docMk/>
            <pc:sldMk cId="3049289375" sldId="511"/>
            <ac:spMk id="4" creationId="{134366F0-6E36-C413-6AA1-0E7CEB702D7C}"/>
          </ac:spMkLst>
        </pc:spChg>
        <pc:spChg chg="add mod">
          <ac:chgData name="Matthieu De Mari" userId="dfb708c9-d8dc-439f-9a3b-c772bf4a311c" providerId="ADAL" clId="{96A30238-42BA-4EEC-B688-5D869327C7FF}" dt="2023-04-04T05:25:06.930" v="703" actId="208"/>
          <ac:spMkLst>
            <pc:docMk/>
            <pc:sldMk cId="3049289375" sldId="511"/>
            <ac:spMk id="5" creationId="{4C6A83BD-D980-C3FF-1A22-B4D0B16903C4}"/>
          </ac:spMkLst>
        </pc:spChg>
        <pc:picChg chg="add mod">
          <ac:chgData name="Matthieu De Mari" userId="dfb708c9-d8dc-439f-9a3b-c772bf4a311c" providerId="ADAL" clId="{96A30238-42BA-4EEC-B688-5D869327C7FF}" dt="2023-04-04T05:24:38.316" v="675" actId="962"/>
          <ac:picMkLst>
            <pc:docMk/>
            <pc:sldMk cId="3049289375" sldId="511"/>
            <ac:picMk id="3" creationId="{F24D1459-8930-228C-2501-910AD7A3AC13}"/>
          </ac:picMkLst>
        </pc:picChg>
        <pc:picChg chg="add mod">
          <ac:chgData name="Matthieu De Mari" userId="dfb708c9-d8dc-439f-9a3b-c772bf4a311c" providerId="ADAL" clId="{96A30238-42BA-4EEC-B688-5D869327C7FF}" dt="2023-04-04T05:26:59.316" v="708" actId="14100"/>
          <ac:picMkLst>
            <pc:docMk/>
            <pc:sldMk cId="3049289375" sldId="511"/>
            <ac:picMk id="7" creationId="{0A9917F8-8BFF-EB17-F4BF-6BD82343143D}"/>
          </ac:picMkLst>
        </pc:picChg>
      </pc:sldChg>
      <pc:sldChg chg="modSp add mod">
        <pc:chgData name="Matthieu De Mari" userId="dfb708c9-d8dc-439f-9a3b-c772bf4a311c" providerId="ADAL" clId="{96A30238-42BA-4EEC-B688-5D869327C7FF}" dt="2023-04-04T05:29:10.942" v="988" actId="20577"/>
        <pc:sldMkLst>
          <pc:docMk/>
          <pc:sldMk cId="541179944" sldId="512"/>
        </pc:sldMkLst>
        <pc:spChg chg="mod">
          <ac:chgData name="Matthieu De Mari" userId="dfb708c9-d8dc-439f-9a3b-c772bf4a311c" providerId="ADAL" clId="{96A30238-42BA-4EEC-B688-5D869327C7FF}" dt="2023-04-04T05:24:22.063" v="672" actId="20577"/>
          <ac:spMkLst>
            <pc:docMk/>
            <pc:sldMk cId="541179944" sldId="512"/>
            <ac:spMk id="2" creationId="{F9B32415-65A1-A0EA-3C52-9CCBA3ACE962}"/>
          </ac:spMkLst>
        </pc:spChg>
        <pc:spChg chg="mod">
          <ac:chgData name="Matthieu De Mari" userId="dfb708c9-d8dc-439f-9a3b-c772bf4a311c" providerId="ADAL" clId="{96A30238-42BA-4EEC-B688-5D869327C7FF}" dt="2023-04-04T05:29:10.942" v="988" actId="20577"/>
          <ac:spMkLst>
            <pc:docMk/>
            <pc:sldMk cId="541179944" sldId="512"/>
            <ac:spMk id="3" creationId="{6CF4E6E8-714F-F088-254A-856623EE5052}"/>
          </ac:spMkLst>
        </pc:spChg>
      </pc:sldChg>
      <pc:sldChg chg="modSp add mod">
        <pc:chgData name="Matthieu De Mari" userId="dfb708c9-d8dc-439f-9a3b-c772bf4a311c" providerId="ADAL" clId="{96A30238-42BA-4EEC-B688-5D869327C7FF}" dt="2023-04-04T05:29:21.610" v="1007" actId="20577"/>
        <pc:sldMkLst>
          <pc:docMk/>
          <pc:sldMk cId="1039513040" sldId="513"/>
        </pc:sldMkLst>
        <pc:spChg chg="mod">
          <ac:chgData name="Matthieu De Mari" userId="dfb708c9-d8dc-439f-9a3b-c772bf4a311c" providerId="ADAL" clId="{96A30238-42BA-4EEC-B688-5D869327C7FF}" dt="2023-04-04T05:29:21.610" v="1007" actId="20577"/>
          <ac:spMkLst>
            <pc:docMk/>
            <pc:sldMk cId="1039513040" sldId="513"/>
            <ac:spMk id="3" creationId="{6CF4E6E8-714F-F088-254A-856623EE5052}"/>
          </ac:spMkLst>
        </pc:spChg>
      </pc:sldChg>
      <pc:sldChg chg="modSp add mod">
        <pc:chgData name="Matthieu De Mari" userId="dfb708c9-d8dc-439f-9a3b-c772bf4a311c" providerId="ADAL" clId="{96A30238-42BA-4EEC-B688-5D869327C7FF}" dt="2023-04-04T05:29:33.738" v="1009" actId="20577"/>
        <pc:sldMkLst>
          <pc:docMk/>
          <pc:sldMk cId="4119568187" sldId="514"/>
        </pc:sldMkLst>
        <pc:spChg chg="mod">
          <ac:chgData name="Matthieu De Mari" userId="dfb708c9-d8dc-439f-9a3b-c772bf4a311c" providerId="ADAL" clId="{96A30238-42BA-4EEC-B688-5D869327C7FF}" dt="2023-04-04T05:29:33.738" v="1009" actId="20577"/>
          <ac:spMkLst>
            <pc:docMk/>
            <pc:sldMk cId="4119568187" sldId="514"/>
            <ac:spMk id="3" creationId="{6CF4E6E8-714F-F088-254A-856623EE5052}"/>
          </ac:spMkLst>
        </pc:spChg>
      </pc:sldChg>
      <pc:sldChg chg="modSp add mod">
        <pc:chgData name="Matthieu De Mari" userId="dfb708c9-d8dc-439f-9a3b-c772bf4a311c" providerId="ADAL" clId="{96A30238-42BA-4EEC-B688-5D869327C7FF}" dt="2023-04-04T05:43:42.910" v="2128" actId="20577"/>
        <pc:sldMkLst>
          <pc:docMk/>
          <pc:sldMk cId="4171583585" sldId="515"/>
        </pc:sldMkLst>
        <pc:spChg chg="mod">
          <ac:chgData name="Matthieu De Mari" userId="dfb708c9-d8dc-439f-9a3b-c772bf4a311c" providerId="ADAL" clId="{96A30238-42BA-4EEC-B688-5D869327C7FF}" dt="2023-04-04T05:43:42.910" v="2128" actId="20577"/>
          <ac:spMkLst>
            <pc:docMk/>
            <pc:sldMk cId="4171583585" sldId="515"/>
            <ac:spMk id="3" creationId="{D32BC507-A889-BED7-C3DA-AD9D02A9CD71}"/>
          </ac:spMkLst>
        </pc:spChg>
      </pc:sldChg>
      <pc:sldChg chg="modSp add mod">
        <pc:chgData name="Matthieu De Mari" userId="dfb708c9-d8dc-439f-9a3b-c772bf4a311c" providerId="ADAL" clId="{96A30238-42BA-4EEC-B688-5D869327C7FF}" dt="2023-04-04T05:44:47.013" v="2279" actId="20577"/>
        <pc:sldMkLst>
          <pc:docMk/>
          <pc:sldMk cId="1924113904" sldId="516"/>
        </pc:sldMkLst>
        <pc:spChg chg="mod">
          <ac:chgData name="Matthieu De Mari" userId="dfb708c9-d8dc-439f-9a3b-c772bf4a311c" providerId="ADAL" clId="{96A30238-42BA-4EEC-B688-5D869327C7FF}" dt="2023-04-04T05:44:47.013" v="2279" actId="20577"/>
          <ac:spMkLst>
            <pc:docMk/>
            <pc:sldMk cId="1924113904" sldId="516"/>
            <ac:spMk id="3" creationId="{D32BC507-A889-BED7-C3DA-AD9D02A9CD71}"/>
          </ac:spMkLst>
        </pc:spChg>
      </pc:sldChg>
      <pc:sldChg chg="modSp new mod">
        <pc:chgData name="Matthieu De Mari" userId="dfb708c9-d8dc-439f-9a3b-c772bf4a311c" providerId="ADAL" clId="{96A30238-42BA-4EEC-B688-5D869327C7FF}" dt="2023-04-04T05:48:06.385" v="2820" actId="27636"/>
        <pc:sldMkLst>
          <pc:docMk/>
          <pc:sldMk cId="763821507" sldId="517"/>
        </pc:sldMkLst>
        <pc:spChg chg="mod">
          <ac:chgData name="Matthieu De Mari" userId="dfb708c9-d8dc-439f-9a3b-c772bf4a311c" providerId="ADAL" clId="{96A30238-42BA-4EEC-B688-5D869327C7FF}" dt="2023-04-04T05:45:32.643" v="2331" actId="20577"/>
          <ac:spMkLst>
            <pc:docMk/>
            <pc:sldMk cId="763821507" sldId="517"/>
            <ac:spMk id="2" creationId="{9AF92CC6-12AE-724B-217D-8173D0DB94F3}"/>
          </ac:spMkLst>
        </pc:spChg>
        <pc:spChg chg="mod">
          <ac:chgData name="Matthieu De Mari" userId="dfb708c9-d8dc-439f-9a3b-c772bf4a311c" providerId="ADAL" clId="{96A30238-42BA-4EEC-B688-5D869327C7FF}" dt="2023-04-04T05:48:06.385" v="2820" actId="27636"/>
          <ac:spMkLst>
            <pc:docMk/>
            <pc:sldMk cId="763821507" sldId="517"/>
            <ac:spMk id="3" creationId="{ECAEE9B4-3241-18D6-ED74-5720ED47B244}"/>
          </ac:spMkLst>
        </pc:spChg>
      </pc:sldChg>
      <pc:sldChg chg="modSp new mod">
        <pc:chgData name="Matthieu De Mari" userId="dfb708c9-d8dc-439f-9a3b-c772bf4a311c" providerId="ADAL" clId="{96A30238-42BA-4EEC-B688-5D869327C7FF}" dt="2023-04-04T05:50:44" v="3055" actId="20577"/>
        <pc:sldMkLst>
          <pc:docMk/>
          <pc:sldMk cId="2385132365" sldId="518"/>
        </pc:sldMkLst>
        <pc:spChg chg="mod">
          <ac:chgData name="Matthieu De Mari" userId="dfb708c9-d8dc-439f-9a3b-c772bf4a311c" providerId="ADAL" clId="{96A30238-42BA-4EEC-B688-5D869327C7FF}" dt="2023-04-04T05:48:26.299" v="2822"/>
          <ac:spMkLst>
            <pc:docMk/>
            <pc:sldMk cId="2385132365" sldId="518"/>
            <ac:spMk id="2" creationId="{D6D3AFC3-A59B-9F22-0F43-07FFE77BC9BD}"/>
          </ac:spMkLst>
        </pc:spChg>
        <pc:spChg chg="mod">
          <ac:chgData name="Matthieu De Mari" userId="dfb708c9-d8dc-439f-9a3b-c772bf4a311c" providerId="ADAL" clId="{96A30238-42BA-4EEC-B688-5D869327C7FF}" dt="2023-04-04T05:50:44" v="3055" actId="20577"/>
          <ac:spMkLst>
            <pc:docMk/>
            <pc:sldMk cId="2385132365" sldId="518"/>
            <ac:spMk id="3" creationId="{BC6C6CE4-754D-2A65-C992-4FDEE0E828EA}"/>
          </ac:spMkLst>
        </pc:spChg>
      </pc:sldChg>
      <pc:sldChg chg="modSp add mod">
        <pc:chgData name="Matthieu De Mari" userId="dfb708c9-d8dc-439f-9a3b-c772bf4a311c" providerId="ADAL" clId="{96A30238-42BA-4EEC-B688-5D869327C7FF}" dt="2023-04-04T05:55:16.910" v="3433" actId="114"/>
        <pc:sldMkLst>
          <pc:docMk/>
          <pc:sldMk cId="2308063825" sldId="519"/>
        </pc:sldMkLst>
        <pc:spChg chg="mod">
          <ac:chgData name="Matthieu De Mari" userId="dfb708c9-d8dc-439f-9a3b-c772bf4a311c" providerId="ADAL" clId="{96A30238-42BA-4EEC-B688-5D869327C7FF}" dt="2023-04-04T05:55:16.910" v="3433" actId="114"/>
          <ac:spMkLst>
            <pc:docMk/>
            <pc:sldMk cId="2308063825" sldId="519"/>
            <ac:spMk id="3" creationId="{BC6C6CE4-754D-2A65-C992-4FDEE0E828EA}"/>
          </ac:spMkLst>
        </pc:spChg>
      </pc:sldChg>
      <pc:sldChg chg="modSp new mod">
        <pc:chgData name="Matthieu De Mari" userId="dfb708c9-d8dc-439f-9a3b-c772bf4a311c" providerId="ADAL" clId="{96A30238-42BA-4EEC-B688-5D869327C7FF}" dt="2023-04-04T09:34:24.765" v="14870" actId="20577"/>
        <pc:sldMkLst>
          <pc:docMk/>
          <pc:sldMk cId="3528031055" sldId="520"/>
        </pc:sldMkLst>
        <pc:spChg chg="mod">
          <ac:chgData name="Matthieu De Mari" userId="dfb708c9-d8dc-439f-9a3b-c772bf4a311c" providerId="ADAL" clId="{96A30238-42BA-4EEC-B688-5D869327C7FF}" dt="2023-04-04T05:55:24.037" v="3434"/>
          <ac:spMkLst>
            <pc:docMk/>
            <pc:sldMk cId="3528031055" sldId="520"/>
            <ac:spMk id="2" creationId="{64AC8732-5FCD-9386-31B7-DF4731B84DC7}"/>
          </ac:spMkLst>
        </pc:spChg>
        <pc:spChg chg="mod">
          <ac:chgData name="Matthieu De Mari" userId="dfb708c9-d8dc-439f-9a3b-c772bf4a311c" providerId="ADAL" clId="{96A30238-42BA-4EEC-B688-5D869327C7FF}" dt="2023-04-04T09:34:24.765" v="14870" actId="20577"/>
          <ac:spMkLst>
            <pc:docMk/>
            <pc:sldMk cId="3528031055" sldId="520"/>
            <ac:spMk id="3" creationId="{F783E8B7-64E6-50B8-2C64-3DE14BAD6EFC}"/>
          </ac:spMkLst>
        </pc:spChg>
      </pc:sldChg>
      <pc:sldChg chg="addSp delSp modSp new mod modClrScheme chgLayout">
        <pc:chgData name="Matthieu De Mari" userId="dfb708c9-d8dc-439f-9a3b-c772bf4a311c" providerId="ADAL" clId="{96A30238-42BA-4EEC-B688-5D869327C7FF}" dt="2023-04-04T06:00:24.077" v="3688"/>
        <pc:sldMkLst>
          <pc:docMk/>
          <pc:sldMk cId="132274556" sldId="521"/>
        </pc:sldMkLst>
        <pc:spChg chg="del">
          <ac:chgData name="Matthieu De Mari" userId="dfb708c9-d8dc-439f-9a3b-c772bf4a311c" providerId="ADAL" clId="{96A30238-42BA-4EEC-B688-5D869327C7FF}" dt="2023-04-04T05:57:28.268" v="3591" actId="700"/>
          <ac:spMkLst>
            <pc:docMk/>
            <pc:sldMk cId="132274556" sldId="521"/>
            <ac:spMk id="2" creationId="{DFA1DB0B-D630-DFE6-EC59-6A020EFD138E}"/>
          </ac:spMkLst>
        </pc:spChg>
        <pc:spChg chg="del">
          <ac:chgData name="Matthieu De Mari" userId="dfb708c9-d8dc-439f-9a3b-c772bf4a311c" providerId="ADAL" clId="{96A30238-42BA-4EEC-B688-5D869327C7FF}" dt="2023-04-04T05:57:28.268" v="3591" actId="700"/>
          <ac:spMkLst>
            <pc:docMk/>
            <pc:sldMk cId="132274556" sldId="521"/>
            <ac:spMk id="3" creationId="{240CAC00-E263-6F8A-0D02-9EB90757D68C}"/>
          </ac:spMkLst>
        </pc:spChg>
        <pc:spChg chg="add del mod ord">
          <ac:chgData name="Matthieu De Mari" userId="dfb708c9-d8dc-439f-9a3b-c772bf4a311c" providerId="ADAL" clId="{96A30238-42BA-4EEC-B688-5D869327C7FF}" dt="2023-04-04T06:00:20.730" v="3686" actId="478"/>
          <ac:spMkLst>
            <pc:docMk/>
            <pc:sldMk cId="132274556" sldId="521"/>
            <ac:spMk id="6" creationId="{A6DC1CF7-5FC2-C910-6363-B3CD652D7170}"/>
          </ac:spMkLst>
        </pc:spChg>
        <pc:spChg chg="add del mod">
          <ac:chgData name="Matthieu De Mari" userId="dfb708c9-d8dc-439f-9a3b-c772bf4a311c" providerId="ADAL" clId="{96A30238-42BA-4EEC-B688-5D869327C7FF}" dt="2023-04-04T06:00:23.697" v="3687" actId="478"/>
          <ac:spMkLst>
            <pc:docMk/>
            <pc:sldMk cId="132274556" sldId="521"/>
            <ac:spMk id="8" creationId="{6EC6A3DC-CFE5-B268-5BEA-6C13AD6EE636}"/>
          </ac:spMkLst>
        </pc:spChg>
        <pc:spChg chg="add mod">
          <ac:chgData name="Matthieu De Mari" userId="dfb708c9-d8dc-439f-9a3b-c772bf4a311c" providerId="ADAL" clId="{96A30238-42BA-4EEC-B688-5D869327C7FF}" dt="2023-04-04T06:00:24.077" v="3688"/>
          <ac:spMkLst>
            <pc:docMk/>
            <pc:sldMk cId="132274556" sldId="521"/>
            <ac:spMk id="9" creationId="{613CBB0B-1B14-155D-C45F-AB4A248DF88E}"/>
          </ac:spMkLst>
        </pc:spChg>
        <pc:picChg chg="add mod">
          <ac:chgData name="Matthieu De Mari" userId="dfb708c9-d8dc-439f-9a3b-c772bf4a311c" providerId="ADAL" clId="{96A30238-42BA-4EEC-B688-5D869327C7FF}" dt="2023-04-04T05:57:29.479" v="3594" actId="962"/>
          <ac:picMkLst>
            <pc:docMk/>
            <pc:sldMk cId="132274556" sldId="521"/>
            <ac:picMk id="5" creationId="{09F2AE70-9E7F-BEF4-6603-966DB2948A94}"/>
          </ac:picMkLst>
        </pc:picChg>
      </pc:sldChg>
      <pc:sldChg chg="addSp delSp modSp new mod">
        <pc:chgData name="Matthieu De Mari" userId="dfb708c9-d8dc-439f-9a3b-c772bf4a311c" providerId="ADAL" clId="{96A30238-42BA-4EEC-B688-5D869327C7FF}" dt="2023-04-04T06:00:13.980" v="3685"/>
        <pc:sldMkLst>
          <pc:docMk/>
          <pc:sldMk cId="1479743648" sldId="522"/>
        </pc:sldMkLst>
        <pc:spChg chg="add mod">
          <ac:chgData name="Matthieu De Mari" userId="dfb708c9-d8dc-439f-9a3b-c772bf4a311c" providerId="ADAL" clId="{96A30238-42BA-4EEC-B688-5D869327C7FF}" dt="2023-04-04T06:00:13.980" v="3685"/>
          <ac:spMkLst>
            <pc:docMk/>
            <pc:sldMk cId="1479743648" sldId="522"/>
            <ac:spMk id="6" creationId="{3401B948-4EB5-E799-6350-207229DA07D1}"/>
          </ac:spMkLst>
        </pc:spChg>
        <pc:picChg chg="add mod">
          <ac:chgData name="Matthieu De Mari" userId="dfb708c9-d8dc-439f-9a3b-c772bf4a311c" providerId="ADAL" clId="{96A30238-42BA-4EEC-B688-5D869327C7FF}" dt="2023-04-04T05:57:43.909" v="3598" actId="962"/>
          <ac:picMkLst>
            <pc:docMk/>
            <pc:sldMk cId="1479743648" sldId="522"/>
            <ac:picMk id="3" creationId="{26418270-5AED-FEC2-B279-CDB64F132033}"/>
          </ac:picMkLst>
        </pc:picChg>
        <pc:picChg chg="add del mod">
          <ac:chgData name="Matthieu De Mari" userId="dfb708c9-d8dc-439f-9a3b-c772bf4a311c" providerId="ADAL" clId="{96A30238-42BA-4EEC-B688-5D869327C7FF}" dt="2023-04-04T05:58:03.080" v="3603"/>
          <ac:picMkLst>
            <pc:docMk/>
            <pc:sldMk cId="1479743648" sldId="522"/>
            <ac:picMk id="5" creationId="{53EB4860-0AB2-D0A9-461E-BCE17610CF91}"/>
          </ac:picMkLst>
        </pc:picChg>
      </pc:sldChg>
      <pc:sldChg chg="addSp delSp modSp new mod">
        <pc:chgData name="Matthieu De Mari" userId="dfb708c9-d8dc-439f-9a3b-c772bf4a311c" providerId="ADAL" clId="{96A30238-42BA-4EEC-B688-5D869327C7FF}" dt="2023-04-04T06:00:25.878" v="3689"/>
        <pc:sldMkLst>
          <pc:docMk/>
          <pc:sldMk cId="154158774" sldId="523"/>
        </pc:sldMkLst>
        <pc:spChg chg="add mod">
          <ac:chgData name="Matthieu De Mari" userId="dfb708c9-d8dc-439f-9a3b-c772bf4a311c" providerId="ADAL" clId="{96A30238-42BA-4EEC-B688-5D869327C7FF}" dt="2023-04-04T06:00:25.878" v="3689"/>
          <ac:spMkLst>
            <pc:docMk/>
            <pc:sldMk cId="154158774" sldId="523"/>
            <ac:spMk id="5" creationId="{935C20F0-00A4-C293-C026-767EDF93AA41}"/>
          </ac:spMkLst>
        </pc:spChg>
        <pc:picChg chg="add del mod">
          <ac:chgData name="Matthieu De Mari" userId="dfb708c9-d8dc-439f-9a3b-c772bf4a311c" providerId="ADAL" clId="{96A30238-42BA-4EEC-B688-5D869327C7FF}" dt="2023-04-04T05:58:14.992" v="3608" actId="478"/>
          <ac:picMkLst>
            <pc:docMk/>
            <pc:sldMk cId="154158774" sldId="523"/>
            <ac:picMk id="3" creationId="{0085D260-DA48-905C-09E7-2167AEBB18B0}"/>
          </ac:picMkLst>
        </pc:picChg>
        <pc:picChg chg="add">
          <ac:chgData name="Matthieu De Mari" userId="dfb708c9-d8dc-439f-9a3b-c772bf4a311c" providerId="ADAL" clId="{96A30238-42BA-4EEC-B688-5D869327C7FF}" dt="2023-04-04T05:58:16.543" v="3609"/>
          <ac:picMkLst>
            <pc:docMk/>
            <pc:sldMk cId="154158774" sldId="523"/>
            <ac:picMk id="4" creationId="{271B721D-77B2-E28D-8A79-DD4BF91757D2}"/>
          </ac:picMkLst>
        </pc:picChg>
      </pc:sldChg>
      <pc:sldChg chg="addSp modSp new mod">
        <pc:chgData name="Matthieu De Mari" userId="dfb708c9-d8dc-439f-9a3b-c772bf4a311c" providerId="ADAL" clId="{96A30238-42BA-4EEC-B688-5D869327C7FF}" dt="2023-04-04T06:00:26.791" v="3690"/>
        <pc:sldMkLst>
          <pc:docMk/>
          <pc:sldMk cId="3897492704" sldId="524"/>
        </pc:sldMkLst>
        <pc:spChg chg="add mod">
          <ac:chgData name="Matthieu De Mari" userId="dfb708c9-d8dc-439f-9a3b-c772bf4a311c" providerId="ADAL" clId="{96A30238-42BA-4EEC-B688-5D869327C7FF}" dt="2023-04-04T06:00:26.791" v="3690"/>
          <ac:spMkLst>
            <pc:docMk/>
            <pc:sldMk cId="3897492704" sldId="524"/>
            <ac:spMk id="4" creationId="{B8CF459F-701F-0B62-D88E-1ECB64A24D99}"/>
          </ac:spMkLst>
        </pc:spChg>
        <pc:picChg chg="add mod">
          <ac:chgData name="Matthieu De Mari" userId="dfb708c9-d8dc-439f-9a3b-c772bf4a311c" providerId="ADAL" clId="{96A30238-42BA-4EEC-B688-5D869327C7FF}" dt="2023-04-04T05:58:33.838" v="3613" actId="962"/>
          <ac:picMkLst>
            <pc:docMk/>
            <pc:sldMk cId="3897492704" sldId="524"/>
            <ac:picMk id="3" creationId="{D4F084AC-3D5C-0DA0-2E90-B40EF55563F9}"/>
          </ac:picMkLst>
        </pc:picChg>
      </pc:sldChg>
      <pc:sldChg chg="addSp modSp new mod">
        <pc:chgData name="Matthieu De Mari" userId="dfb708c9-d8dc-439f-9a3b-c772bf4a311c" providerId="ADAL" clId="{96A30238-42BA-4EEC-B688-5D869327C7FF}" dt="2023-04-04T06:00:27.370" v="3691"/>
        <pc:sldMkLst>
          <pc:docMk/>
          <pc:sldMk cId="4238333979" sldId="525"/>
        </pc:sldMkLst>
        <pc:spChg chg="add mod">
          <ac:chgData name="Matthieu De Mari" userId="dfb708c9-d8dc-439f-9a3b-c772bf4a311c" providerId="ADAL" clId="{96A30238-42BA-4EEC-B688-5D869327C7FF}" dt="2023-04-04T06:00:27.370" v="3691"/>
          <ac:spMkLst>
            <pc:docMk/>
            <pc:sldMk cId="4238333979" sldId="525"/>
            <ac:spMk id="4" creationId="{1DFE59AE-C46C-C6BD-3C8F-9ECDDECEA606}"/>
          </ac:spMkLst>
        </pc:spChg>
        <pc:picChg chg="add mod">
          <ac:chgData name="Matthieu De Mari" userId="dfb708c9-d8dc-439f-9a3b-c772bf4a311c" providerId="ADAL" clId="{96A30238-42BA-4EEC-B688-5D869327C7FF}" dt="2023-04-04T05:58:41.707" v="3617" actId="962"/>
          <ac:picMkLst>
            <pc:docMk/>
            <pc:sldMk cId="4238333979" sldId="525"/>
            <ac:picMk id="3" creationId="{8786E6D0-60FF-4498-C2C9-E081CE990999}"/>
          </ac:picMkLst>
        </pc:picChg>
      </pc:sldChg>
      <pc:sldChg chg="addSp modSp new mod">
        <pc:chgData name="Matthieu De Mari" userId="dfb708c9-d8dc-439f-9a3b-c772bf4a311c" providerId="ADAL" clId="{96A30238-42BA-4EEC-B688-5D869327C7FF}" dt="2023-04-04T06:00:28.873" v="3692"/>
        <pc:sldMkLst>
          <pc:docMk/>
          <pc:sldMk cId="4003687873" sldId="526"/>
        </pc:sldMkLst>
        <pc:spChg chg="add mod">
          <ac:chgData name="Matthieu De Mari" userId="dfb708c9-d8dc-439f-9a3b-c772bf4a311c" providerId="ADAL" clId="{96A30238-42BA-4EEC-B688-5D869327C7FF}" dt="2023-04-04T06:00:28.873" v="3692"/>
          <ac:spMkLst>
            <pc:docMk/>
            <pc:sldMk cId="4003687873" sldId="526"/>
            <ac:spMk id="4" creationId="{6C265F7A-E841-3ADC-6FC2-D8C815E51EC4}"/>
          </ac:spMkLst>
        </pc:spChg>
        <pc:picChg chg="add mod">
          <ac:chgData name="Matthieu De Mari" userId="dfb708c9-d8dc-439f-9a3b-c772bf4a311c" providerId="ADAL" clId="{96A30238-42BA-4EEC-B688-5D869327C7FF}" dt="2023-04-04T05:58:54.856" v="3621" actId="962"/>
          <ac:picMkLst>
            <pc:docMk/>
            <pc:sldMk cId="4003687873" sldId="526"/>
            <ac:picMk id="3" creationId="{C4C56426-1C41-976E-D19C-FFBF2C70A73C}"/>
          </ac:picMkLst>
        </pc:picChg>
      </pc:sldChg>
      <pc:sldChg chg="addSp modSp new mod">
        <pc:chgData name="Matthieu De Mari" userId="dfb708c9-d8dc-439f-9a3b-c772bf4a311c" providerId="ADAL" clId="{96A30238-42BA-4EEC-B688-5D869327C7FF}" dt="2023-04-04T06:00:30.057" v="3693"/>
        <pc:sldMkLst>
          <pc:docMk/>
          <pc:sldMk cId="1767885670" sldId="527"/>
        </pc:sldMkLst>
        <pc:spChg chg="add mod">
          <ac:chgData name="Matthieu De Mari" userId="dfb708c9-d8dc-439f-9a3b-c772bf4a311c" providerId="ADAL" clId="{96A30238-42BA-4EEC-B688-5D869327C7FF}" dt="2023-04-04T06:00:30.057" v="3693"/>
          <ac:spMkLst>
            <pc:docMk/>
            <pc:sldMk cId="1767885670" sldId="527"/>
            <ac:spMk id="4" creationId="{DD5E8BBD-A10F-80AC-1513-19D332F6CDFD}"/>
          </ac:spMkLst>
        </pc:spChg>
        <pc:picChg chg="add mod">
          <ac:chgData name="Matthieu De Mari" userId="dfb708c9-d8dc-439f-9a3b-c772bf4a311c" providerId="ADAL" clId="{96A30238-42BA-4EEC-B688-5D869327C7FF}" dt="2023-04-04T05:59:07.823" v="3625" actId="962"/>
          <ac:picMkLst>
            <pc:docMk/>
            <pc:sldMk cId="1767885670" sldId="527"/>
            <ac:picMk id="3" creationId="{04A59D31-8456-4722-352C-51D1FDC5608E}"/>
          </ac:picMkLst>
        </pc:picChg>
      </pc:sldChg>
      <pc:sldChg chg="addSp modSp new mod">
        <pc:chgData name="Matthieu De Mari" userId="dfb708c9-d8dc-439f-9a3b-c772bf4a311c" providerId="ADAL" clId="{96A30238-42BA-4EEC-B688-5D869327C7FF}" dt="2023-04-04T06:00:30.568" v="3694"/>
        <pc:sldMkLst>
          <pc:docMk/>
          <pc:sldMk cId="4047311042" sldId="528"/>
        </pc:sldMkLst>
        <pc:spChg chg="add mod">
          <ac:chgData name="Matthieu De Mari" userId="dfb708c9-d8dc-439f-9a3b-c772bf4a311c" providerId="ADAL" clId="{96A30238-42BA-4EEC-B688-5D869327C7FF}" dt="2023-04-04T06:00:30.568" v="3694"/>
          <ac:spMkLst>
            <pc:docMk/>
            <pc:sldMk cId="4047311042" sldId="528"/>
            <ac:spMk id="4" creationId="{B1421E35-05D7-61BE-4233-FF128E503A8C}"/>
          </ac:spMkLst>
        </pc:spChg>
        <pc:picChg chg="add mod">
          <ac:chgData name="Matthieu De Mari" userId="dfb708c9-d8dc-439f-9a3b-c772bf4a311c" providerId="ADAL" clId="{96A30238-42BA-4EEC-B688-5D869327C7FF}" dt="2023-04-04T05:59:19.956" v="3629" actId="962"/>
          <ac:picMkLst>
            <pc:docMk/>
            <pc:sldMk cId="4047311042" sldId="528"/>
            <ac:picMk id="3" creationId="{12D573B5-C7D3-E80C-4887-60631EF44F4C}"/>
          </ac:picMkLst>
        </pc:picChg>
      </pc:sldChg>
      <pc:sldChg chg="addSp modSp new mod">
        <pc:chgData name="Matthieu De Mari" userId="dfb708c9-d8dc-439f-9a3b-c772bf4a311c" providerId="ADAL" clId="{96A30238-42BA-4EEC-B688-5D869327C7FF}" dt="2023-04-04T06:00:32.008" v="3695"/>
        <pc:sldMkLst>
          <pc:docMk/>
          <pc:sldMk cId="2806347275" sldId="529"/>
        </pc:sldMkLst>
        <pc:spChg chg="add mod">
          <ac:chgData name="Matthieu De Mari" userId="dfb708c9-d8dc-439f-9a3b-c772bf4a311c" providerId="ADAL" clId="{96A30238-42BA-4EEC-B688-5D869327C7FF}" dt="2023-04-04T06:00:32.008" v="3695"/>
          <ac:spMkLst>
            <pc:docMk/>
            <pc:sldMk cId="2806347275" sldId="529"/>
            <ac:spMk id="4" creationId="{85541523-9312-ED52-A5C1-80CC8C7C8542}"/>
          </ac:spMkLst>
        </pc:spChg>
        <pc:picChg chg="add mod">
          <ac:chgData name="Matthieu De Mari" userId="dfb708c9-d8dc-439f-9a3b-c772bf4a311c" providerId="ADAL" clId="{96A30238-42BA-4EEC-B688-5D869327C7FF}" dt="2023-04-04T05:59:28.759" v="3633" actId="962"/>
          <ac:picMkLst>
            <pc:docMk/>
            <pc:sldMk cId="2806347275" sldId="529"/>
            <ac:picMk id="3" creationId="{4B738F39-D4D7-0C73-AC32-A590F1246C45}"/>
          </ac:picMkLst>
        </pc:picChg>
      </pc:sldChg>
      <pc:sldChg chg="addSp modSp new mod">
        <pc:chgData name="Matthieu De Mari" userId="dfb708c9-d8dc-439f-9a3b-c772bf4a311c" providerId="ADAL" clId="{96A30238-42BA-4EEC-B688-5D869327C7FF}" dt="2023-04-04T06:00:32.553" v="3696"/>
        <pc:sldMkLst>
          <pc:docMk/>
          <pc:sldMk cId="1187031939" sldId="530"/>
        </pc:sldMkLst>
        <pc:spChg chg="add mod">
          <ac:chgData name="Matthieu De Mari" userId="dfb708c9-d8dc-439f-9a3b-c772bf4a311c" providerId="ADAL" clId="{96A30238-42BA-4EEC-B688-5D869327C7FF}" dt="2023-04-04T06:00:32.553" v="3696"/>
          <ac:spMkLst>
            <pc:docMk/>
            <pc:sldMk cId="1187031939" sldId="530"/>
            <ac:spMk id="4" creationId="{D71B9D25-D3D3-E77C-E90A-588508C5DDE1}"/>
          </ac:spMkLst>
        </pc:spChg>
        <pc:picChg chg="add mod">
          <ac:chgData name="Matthieu De Mari" userId="dfb708c9-d8dc-439f-9a3b-c772bf4a311c" providerId="ADAL" clId="{96A30238-42BA-4EEC-B688-5D869327C7FF}" dt="2023-04-04T05:59:37.357" v="3637" actId="962"/>
          <ac:picMkLst>
            <pc:docMk/>
            <pc:sldMk cId="1187031939" sldId="530"/>
            <ac:picMk id="3" creationId="{E52DFA0A-ECFF-343C-BEEE-28EB2779D593}"/>
          </ac:picMkLst>
        </pc:picChg>
      </pc:sldChg>
      <pc:sldChg chg="addSp delSp modSp new mod modClrScheme chgLayout">
        <pc:chgData name="Matthieu De Mari" userId="dfb708c9-d8dc-439f-9a3b-c772bf4a311c" providerId="ADAL" clId="{96A30238-42BA-4EEC-B688-5D869327C7FF}" dt="2023-04-04T06:11:38.555" v="4762"/>
        <pc:sldMkLst>
          <pc:docMk/>
          <pc:sldMk cId="2671406794" sldId="531"/>
        </pc:sldMkLst>
        <pc:spChg chg="add mod">
          <ac:chgData name="Matthieu De Mari" userId="dfb708c9-d8dc-439f-9a3b-c772bf4a311c" providerId="ADAL" clId="{96A30238-42BA-4EEC-B688-5D869327C7FF}" dt="2023-04-04T06:01:18.174" v="3740" actId="20577"/>
          <ac:spMkLst>
            <pc:docMk/>
            <pc:sldMk cId="2671406794" sldId="531"/>
            <ac:spMk id="2" creationId="{73C3DC3B-55EE-60CE-2B13-560C8EF2541F}"/>
          </ac:spMkLst>
        </pc:spChg>
        <pc:spChg chg="add mod">
          <ac:chgData name="Matthieu De Mari" userId="dfb708c9-d8dc-439f-9a3b-c772bf4a311c" providerId="ADAL" clId="{96A30238-42BA-4EEC-B688-5D869327C7FF}" dt="2023-04-04T06:03:50.875" v="4053" actId="20577"/>
          <ac:spMkLst>
            <pc:docMk/>
            <pc:sldMk cId="2671406794" sldId="531"/>
            <ac:spMk id="3" creationId="{8A108208-D009-5BCF-84E6-17118B25B097}"/>
          </ac:spMkLst>
        </pc:spChg>
        <pc:spChg chg="add del mod">
          <ac:chgData name="Matthieu De Mari" userId="dfb708c9-d8dc-439f-9a3b-c772bf4a311c" providerId="ADAL" clId="{96A30238-42BA-4EEC-B688-5D869327C7FF}" dt="2023-04-04T06:11:38.555" v="4762"/>
          <ac:spMkLst>
            <pc:docMk/>
            <pc:sldMk cId="2671406794" sldId="531"/>
            <ac:spMk id="4" creationId="{C513A87E-9953-06C8-355C-855B7E053EAB}"/>
          </ac:spMkLst>
        </pc:spChg>
      </pc:sldChg>
      <pc:sldChg chg="addSp delSp modSp new mod">
        <pc:chgData name="Matthieu De Mari" userId="dfb708c9-d8dc-439f-9a3b-c772bf4a311c" providerId="ADAL" clId="{96A30238-42BA-4EEC-B688-5D869327C7FF}" dt="2023-04-05T01:38:37.466" v="15769" actId="20577"/>
        <pc:sldMkLst>
          <pc:docMk/>
          <pc:sldMk cId="4234435855" sldId="532"/>
        </pc:sldMkLst>
        <pc:spChg chg="mod">
          <ac:chgData name="Matthieu De Mari" userId="dfb708c9-d8dc-439f-9a3b-c772bf4a311c" providerId="ADAL" clId="{96A30238-42BA-4EEC-B688-5D869327C7FF}" dt="2023-04-04T06:04:27.392" v="4095" actId="20577"/>
          <ac:spMkLst>
            <pc:docMk/>
            <pc:sldMk cId="4234435855" sldId="532"/>
            <ac:spMk id="2" creationId="{C4351084-6F02-FC45-C23D-331E9997593B}"/>
          </ac:spMkLst>
        </pc:spChg>
        <pc:spChg chg="del">
          <ac:chgData name="Matthieu De Mari" userId="dfb708c9-d8dc-439f-9a3b-c772bf4a311c" providerId="ADAL" clId="{96A30238-42BA-4EEC-B688-5D869327C7FF}" dt="2023-04-04T06:04:44.409" v="4096" actId="478"/>
          <ac:spMkLst>
            <pc:docMk/>
            <pc:sldMk cId="4234435855" sldId="532"/>
            <ac:spMk id="3" creationId="{A9D80EBE-1992-6BF4-1C5B-0EFA7C9540F2}"/>
          </ac:spMkLst>
        </pc:spChg>
        <pc:spChg chg="add mod">
          <ac:chgData name="Matthieu De Mari" userId="dfb708c9-d8dc-439f-9a3b-c772bf4a311c" providerId="ADAL" clId="{96A30238-42BA-4EEC-B688-5D869327C7FF}" dt="2023-04-05T01:38:37.466" v="15769" actId="20577"/>
          <ac:spMkLst>
            <pc:docMk/>
            <pc:sldMk cId="4234435855" sldId="532"/>
            <ac:spMk id="6" creationId="{8C059B95-1816-956D-AB91-0F5005F50448}"/>
          </ac:spMkLst>
        </pc:spChg>
        <pc:picChg chg="add mod modCrop">
          <ac:chgData name="Matthieu De Mari" userId="dfb708c9-d8dc-439f-9a3b-c772bf4a311c" providerId="ADAL" clId="{96A30238-42BA-4EEC-B688-5D869327C7FF}" dt="2023-04-04T06:05:54.365" v="4231" actId="1076"/>
          <ac:picMkLst>
            <pc:docMk/>
            <pc:sldMk cId="4234435855" sldId="532"/>
            <ac:picMk id="5" creationId="{1208E86A-BE71-3570-FE1F-B0B5FAA079F3}"/>
          </ac:picMkLst>
        </pc:picChg>
      </pc:sldChg>
      <pc:sldChg chg="addSp delSp modSp new mod modClrScheme chgLayout">
        <pc:chgData name="Matthieu De Mari" userId="dfb708c9-d8dc-439f-9a3b-c772bf4a311c" providerId="ADAL" clId="{96A30238-42BA-4EEC-B688-5D869327C7FF}" dt="2023-04-04T06:11:58.117" v="4776"/>
        <pc:sldMkLst>
          <pc:docMk/>
          <pc:sldMk cId="1377068990" sldId="533"/>
        </pc:sldMkLst>
        <pc:spChg chg="del">
          <ac:chgData name="Matthieu De Mari" userId="dfb708c9-d8dc-439f-9a3b-c772bf4a311c" providerId="ADAL" clId="{96A30238-42BA-4EEC-B688-5D869327C7FF}" dt="2023-04-04T06:07:30.780" v="4396" actId="700"/>
          <ac:spMkLst>
            <pc:docMk/>
            <pc:sldMk cId="1377068990" sldId="533"/>
            <ac:spMk id="2" creationId="{479BCBA9-4858-C33C-B617-80A8E1C40F60}"/>
          </ac:spMkLst>
        </pc:spChg>
        <pc:spChg chg="del">
          <ac:chgData name="Matthieu De Mari" userId="dfb708c9-d8dc-439f-9a3b-c772bf4a311c" providerId="ADAL" clId="{96A30238-42BA-4EEC-B688-5D869327C7FF}" dt="2023-04-04T06:07:30.780" v="4396" actId="700"/>
          <ac:spMkLst>
            <pc:docMk/>
            <pc:sldMk cId="1377068990" sldId="533"/>
            <ac:spMk id="3" creationId="{84CA59C7-3657-3338-24F0-F5D8DFDD44BA}"/>
          </ac:spMkLst>
        </pc:spChg>
        <pc:spChg chg="add mod">
          <ac:chgData name="Matthieu De Mari" userId="dfb708c9-d8dc-439f-9a3b-c772bf4a311c" providerId="ADAL" clId="{96A30238-42BA-4EEC-B688-5D869327C7FF}" dt="2023-04-04T06:09:18.472" v="4723" actId="208"/>
          <ac:spMkLst>
            <pc:docMk/>
            <pc:sldMk cId="1377068990" sldId="533"/>
            <ac:spMk id="6" creationId="{CDE819E8-C674-67DB-5086-BE125158B644}"/>
          </ac:spMkLst>
        </pc:spChg>
        <pc:spChg chg="add mod">
          <ac:chgData name="Matthieu De Mari" userId="dfb708c9-d8dc-439f-9a3b-c772bf4a311c" providerId="ADAL" clId="{96A30238-42BA-4EEC-B688-5D869327C7FF}" dt="2023-04-04T06:11:58.117" v="4776"/>
          <ac:spMkLst>
            <pc:docMk/>
            <pc:sldMk cId="1377068990" sldId="533"/>
            <ac:spMk id="7" creationId="{6EBEC116-C366-56A7-E0D8-3E519A78374C}"/>
          </ac:spMkLst>
        </pc:spChg>
        <pc:picChg chg="add mod">
          <ac:chgData name="Matthieu De Mari" userId="dfb708c9-d8dc-439f-9a3b-c772bf4a311c" providerId="ADAL" clId="{96A30238-42BA-4EEC-B688-5D869327C7FF}" dt="2023-04-04T06:09:13.565" v="4721" actId="1076"/>
          <ac:picMkLst>
            <pc:docMk/>
            <pc:sldMk cId="1377068990" sldId="533"/>
            <ac:picMk id="5" creationId="{D047CDF8-3033-BF34-0D47-FA0E8110DD64}"/>
          </ac:picMkLst>
        </pc:picChg>
      </pc:sldChg>
      <pc:sldChg chg="addSp modSp new mod">
        <pc:chgData name="Matthieu De Mari" userId="dfb708c9-d8dc-439f-9a3b-c772bf4a311c" providerId="ADAL" clId="{96A30238-42BA-4EEC-B688-5D869327C7FF}" dt="2023-04-04T06:11:53.216" v="4775" actId="20577"/>
        <pc:sldMkLst>
          <pc:docMk/>
          <pc:sldMk cId="60573614" sldId="534"/>
        </pc:sldMkLst>
        <pc:spChg chg="add mod">
          <ac:chgData name="Matthieu De Mari" userId="dfb708c9-d8dc-439f-9a3b-c772bf4a311c" providerId="ADAL" clId="{96A30238-42BA-4EEC-B688-5D869327C7FF}" dt="2023-04-04T06:11:53.216" v="4775" actId="20577"/>
          <ac:spMkLst>
            <pc:docMk/>
            <pc:sldMk cId="60573614" sldId="534"/>
            <ac:spMk id="4" creationId="{EC14A4C6-8186-2649-66B5-BA185E1FE306}"/>
          </ac:spMkLst>
        </pc:spChg>
        <pc:picChg chg="add mod">
          <ac:chgData name="Matthieu De Mari" userId="dfb708c9-d8dc-439f-9a3b-c772bf4a311c" providerId="ADAL" clId="{96A30238-42BA-4EEC-B688-5D869327C7FF}" dt="2023-04-04T06:09:46.457" v="4727" actId="962"/>
          <ac:picMkLst>
            <pc:docMk/>
            <pc:sldMk cId="60573614" sldId="534"/>
            <ac:picMk id="3" creationId="{71525969-5D17-A703-E8E8-6BAE9F26401E}"/>
          </ac:picMkLst>
        </pc:picChg>
      </pc:sldChg>
      <pc:sldChg chg="addSp modSp new mod">
        <pc:chgData name="Matthieu De Mari" userId="dfb708c9-d8dc-439f-9a3b-c772bf4a311c" providerId="ADAL" clId="{96A30238-42BA-4EEC-B688-5D869327C7FF}" dt="2023-04-04T06:12:00.338" v="4777"/>
        <pc:sldMkLst>
          <pc:docMk/>
          <pc:sldMk cId="3331442616" sldId="535"/>
        </pc:sldMkLst>
        <pc:spChg chg="add mod">
          <ac:chgData name="Matthieu De Mari" userId="dfb708c9-d8dc-439f-9a3b-c772bf4a311c" providerId="ADAL" clId="{96A30238-42BA-4EEC-B688-5D869327C7FF}" dt="2023-04-04T06:12:00.338" v="4777"/>
          <ac:spMkLst>
            <pc:docMk/>
            <pc:sldMk cId="3331442616" sldId="535"/>
            <ac:spMk id="4" creationId="{CBA7F9CE-4206-7A3C-692B-8014ED217856}"/>
          </ac:spMkLst>
        </pc:spChg>
        <pc:picChg chg="add mod">
          <ac:chgData name="Matthieu De Mari" userId="dfb708c9-d8dc-439f-9a3b-c772bf4a311c" providerId="ADAL" clId="{96A30238-42BA-4EEC-B688-5D869327C7FF}" dt="2023-04-04T06:10:05.802" v="4731" actId="962"/>
          <ac:picMkLst>
            <pc:docMk/>
            <pc:sldMk cId="3331442616" sldId="535"/>
            <ac:picMk id="3" creationId="{78EFE6E6-1123-38A9-DEED-A8F364A5103F}"/>
          </ac:picMkLst>
        </pc:picChg>
      </pc:sldChg>
      <pc:sldChg chg="addSp modSp new mod">
        <pc:chgData name="Matthieu De Mari" userId="dfb708c9-d8dc-439f-9a3b-c772bf4a311c" providerId="ADAL" clId="{96A30238-42BA-4EEC-B688-5D869327C7FF}" dt="2023-04-04T06:12:01.636" v="4778"/>
        <pc:sldMkLst>
          <pc:docMk/>
          <pc:sldMk cId="2761187983" sldId="536"/>
        </pc:sldMkLst>
        <pc:spChg chg="add mod">
          <ac:chgData name="Matthieu De Mari" userId="dfb708c9-d8dc-439f-9a3b-c772bf4a311c" providerId="ADAL" clId="{96A30238-42BA-4EEC-B688-5D869327C7FF}" dt="2023-04-04T06:12:01.636" v="4778"/>
          <ac:spMkLst>
            <pc:docMk/>
            <pc:sldMk cId="2761187983" sldId="536"/>
            <ac:spMk id="4" creationId="{0192B971-7FD7-084A-3DB4-B175DA042B30}"/>
          </ac:spMkLst>
        </pc:spChg>
        <pc:picChg chg="add mod">
          <ac:chgData name="Matthieu De Mari" userId="dfb708c9-d8dc-439f-9a3b-c772bf4a311c" providerId="ADAL" clId="{96A30238-42BA-4EEC-B688-5D869327C7FF}" dt="2023-04-04T06:10:19.454" v="4735" actId="962"/>
          <ac:picMkLst>
            <pc:docMk/>
            <pc:sldMk cId="2761187983" sldId="536"/>
            <ac:picMk id="3" creationId="{3E4CD723-D88C-91C5-9652-4C576B37176F}"/>
          </ac:picMkLst>
        </pc:picChg>
      </pc:sldChg>
      <pc:sldChg chg="addSp modSp new mod">
        <pc:chgData name="Matthieu De Mari" userId="dfb708c9-d8dc-439f-9a3b-c772bf4a311c" providerId="ADAL" clId="{96A30238-42BA-4EEC-B688-5D869327C7FF}" dt="2023-04-04T06:12:02.356" v="4779"/>
        <pc:sldMkLst>
          <pc:docMk/>
          <pc:sldMk cId="3053134168" sldId="537"/>
        </pc:sldMkLst>
        <pc:spChg chg="add mod">
          <ac:chgData name="Matthieu De Mari" userId="dfb708c9-d8dc-439f-9a3b-c772bf4a311c" providerId="ADAL" clId="{96A30238-42BA-4EEC-B688-5D869327C7FF}" dt="2023-04-04T06:12:02.356" v="4779"/>
          <ac:spMkLst>
            <pc:docMk/>
            <pc:sldMk cId="3053134168" sldId="537"/>
            <ac:spMk id="4" creationId="{91594180-0B49-BD79-2A61-65DB1949A014}"/>
          </ac:spMkLst>
        </pc:spChg>
        <pc:picChg chg="add mod">
          <ac:chgData name="Matthieu De Mari" userId="dfb708c9-d8dc-439f-9a3b-c772bf4a311c" providerId="ADAL" clId="{96A30238-42BA-4EEC-B688-5D869327C7FF}" dt="2023-04-04T06:10:33.624" v="4739" actId="962"/>
          <ac:picMkLst>
            <pc:docMk/>
            <pc:sldMk cId="3053134168" sldId="537"/>
            <ac:picMk id="3" creationId="{D1B74D28-D576-409A-5BB4-8D0454B0AB2B}"/>
          </ac:picMkLst>
        </pc:picChg>
      </pc:sldChg>
      <pc:sldChg chg="addSp modSp new mod">
        <pc:chgData name="Matthieu De Mari" userId="dfb708c9-d8dc-439f-9a3b-c772bf4a311c" providerId="ADAL" clId="{96A30238-42BA-4EEC-B688-5D869327C7FF}" dt="2023-04-04T06:12:04.800" v="4781"/>
        <pc:sldMkLst>
          <pc:docMk/>
          <pc:sldMk cId="4282496083" sldId="538"/>
        </pc:sldMkLst>
        <pc:spChg chg="add mod">
          <ac:chgData name="Matthieu De Mari" userId="dfb708c9-d8dc-439f-9a3b-c772bf4a311c" providerId="ADAL" clId="{96A30238-42BA-4EEC-B688-5D869327C7FF}" dt="2023-04-04T06:12:04.800" v="4781"/>
          <ac:spMkLst>
            <pc:docMk/>
            <pc:sldMk cId="4282496083" sldId="538"/>
            <ac:spMk id="4" creationId="{F6F79F47-AEBC-BADE-2979-8EB7BFBCD906}"/>
          </ac:spMkLst>
        </pc:spChg>
        <pc:picChg chg="add mod">
          <ac:chgData name="Matthieu De Mari" userId="dfb708c9-d8dc-439f-9a3b-c772bf4a311c" providerId="ADAL" clId="{96A30238-42BA-4EEC-B688-5D869327C7FF}" dt="2023-04-04T06:10:39.288" v="4743" actId="962"/>
          <ac:picMkLst>
            <pc:docMk/>
            <pc:sldMk cId="4282496083" sldId="538"/>
            <ac:picMk id="3" creationId="{B3B02706-43E7-7EF1-DCAF-5889F55C03A1}"/>
          </ac:picMkLst>
        </pc:picChg>
      </pc:sldChg>
      <pc:sldChg chg="addSp modSp new mod">
        <pc:chgData name="Matthieu De Mari" userId="dfb708c9-d8dc-439f-9a3b-c772bf4a311c" providerId="ADAL" clId="{96A30238-42BA-4EEC-B688-5D869327C7FF}" dt="2023-04-04T06:12:03.587" v="4780"/>
        <pc:sldMkLst>
          <pc:docMk/>
          <pc:sldMk cId="2575400282" sldId="539"/>
        </pc:sldMkLst>
        <pc:spChg chg="add mod">
          <ac:chgData name="Matthieu De Mari" userId="dfb708c9-d8dc-439f-9a3b-c772bf4a311c" providerId="ADAL" clId="{96A30238-42BA-4EEC-B688-5D869327C7FF}" dt="2023-04-04T06:12:03.587" v="4780"/>
          <ac:spMkLst>
            <pc:docMk/>
            <pc:sldMk cId="2575400282" sldId="539"/>
            <ac:spMk id="4" creationId="{FFC3C52A-405D-F908-BDC6-D47DD4A92900}"/>
          </ac:spMkLst>
        </pc:spChg>
        <pc:picChg chg="add mod">
          <ac:chgData name="Matthieu De Mari" userId="dfb708c9-d8dc-439f-9a3b-c772bf4a311c" providerId="ADAL" clId="{96A30238-42BA-4EEC-B688-5D869327C7FF}" dt="2023-04-04T06:10:51.587" v="4747" actId="962"/>
          <ac:picMkLst>
            <pc:docMk/>
            <pc:sldMk cId="2575400282" sldId="539"/>
            <ac:picMk id="3" creationId="{1B77130E-4B2D-B103-78EC-274902324A6A}"/>
          </ac:picMkLst>
        </pc:picChg>
      </pc:sldChg>
      <pc:sldChg chg="addSp delSp modSp new mod">
        <pc:chgData name="Matthieu De Mari" userId="dfb708c9-d8dc-439f-9a3b-c772bf4a311c" providerId="ADAL" clId="{96A30238-42BA-4EEC-B688-5D869327C7FF}" dt="2023-04-04T06:12:05.973" v="4782"/>
        <pc:sldMkLst>
          <pc:docMk/>
          <pc:sldMk cId="733165226" sldId="540"/>
        </pc:sldMkLst>
        <pc:spChg chg="add mod">
          <ac:chgData name="Matthieu De Mari" userId="dfb708c9-d8dc-439f-9a3b-c772bf4a311c" providerId="ADAL" clId="{96A30238-42BA-4EEC-B688-5D869327C7FF}" dt="2023-04-04T06:12:05.973" v="4782"/>
          <ac:spMkLst>
            <pc:docMk/>
            <pc:sldMk cId="733165226" sldId="540"/>
            <ac:spMk id="6" creationId="{9EF63EDA-06ED-1E55-26AA-44F1F9BE6D11}"/>
          </ac:spMkLst>
        </pc:spChg>
        <pc:picChg chg="add mod">
          <ac:chgData name="Matthieu De Mari" userId="dfb708c9-d8dc-439f-9a3b-c772bf4a311c" providerId="ADAL" clId="{96A30238-42BA-4EEC-B688-5D869327C7FF}" dt="2023-04-04T06:11:04.785" v="4751" actId="962"/>
          <ac:picMkLst>
            <pc:docMk/>
            <pc:sldMk cId="733165226" sldId="540"/>
            <ac:picMk id="3" creationId="{DCA07F46-DBDF-9901-320A-26BD2BA733B8}"/>
          </ac:picMkLst>
        </pc:picChg>
        <pc:picChg chg="add del mod">
          <ac:chgData name="Matthieu De Mari" userId="dfb708c9-d8dc-439f-9a3b-c772bf4a311c" providerId="ADAL" clId="{96A30238-42BA-4EEC-B688-5D869327C7FF}" dt="2023-04-04T06:11:18.140" v="4756"/>
          <ac:picMkLst>
            <pc:docMk/>
            <pc:sldMk cId="733165226" sldId="540"/>
            <ac:picMk id="5" creationId="{E7855AE6-9993-F1CA-B6F1-A5AEDF68B9AF}"/>
          </ac:picMkLst>
        </pc:picChg>
      </pc:sldChg>
      <pc:sldChg chg="addSp modSp new mod">
        <pc:chgData name="Matthieu De Mari" userId="dfb708c9-d8dc-439f-9a3b-c772bf4a311c" providerId="ADAL" clId="{96A30238-42BA-4EEC-B688-5D869327C7FF}" dt="2023-04-04T06:12:06.923" v="4783"/>
        <pc:sldMkLst>
          <pc:docMk/>
          <pc:sldMk cId="3965378786" sldId="541"/>
        </pc:sldMkLst>
        <pc:spChg chg="add mod">
          <ac:chgData name="Matthieu De Mari" userId="dfb708c9-d8dc-439f-9a3b-c772bf4a311c" providerId="ADAL" clId="{96A30238-42BA-4EEC-B688-5D869327C7FF}" dt="2023-04-04T06:12:06.923" v="4783"/>
          <ac:spMkLst>
            <pc:docMk/>
            <pc:sldMk cId="3965378786" sldId="541"/>
            <ac:spMk id="4" creationId="{DBDA6889-30DF-92BB-0AE1-B1BD573226ED}"/>
          </ac:spMkLst>
        </pc:spChg>
        <pc:picChg chg="add mod">
          <ac:chgData name="Matthieu De Mari" userId="dfb708c9-d8dc-439f-9a3b-c772bf4a311c" providerId="ADAL" clId="{96A30238-42BA-4EEC-B688-5D869327C7FF}" dt="2023-04-04T06:11:20.893" v="4760" actId="962"/>
          <ac:picMkLst>
            <pc:docMk/>
            <pc:sldMk cId="3965378786" sldId="541"/>
            <ac:picMk id="3" creationId="{1D91F832-EDEB-3F67-AE0A-A6518D545FE1}"/>
          </ac:picMkLst>
        </pc:picChg>
      </pc:sldChg>
      <pc:sldChg chg="addSp delSp modSp new mod">
        <pc:chgData name="Matthieu De Mari" userId="dfb708c9-d8dc-439f-9a3b-c772bf4a311c" providerId="ADAL" clId="{96A30238-42BA-4EEC-B688-5D869327C7FF}" dt="2023-04-05T01:40:06.814" v="15802" actId="20577"/>
        <pc:sldMkLst>
          <pc:docMk/>
          <pc:sldMk cId="3599244984" sldId="542"/>
        </pc:sldMkLst>
        <pc:spChg chg="add del mod">
          <ac:chgData name="Matthieu De Mari" userId="dfb708c9-d8dc-439f-9a3b-c772bf4a311c" providerId="ADAL" clId="{96A30238-42BA-4EEC-B688-5D869327C7FF}" dt="2023-04-04T06:14:16.826" v="4846" actId="20577"/>
          <ac:spMkLst>
            <pc:docMk/>
            <pc:sldMk cId="3599244984" sldId="542"/>
            <ac:spMk id="6" creationId="{CA208FF0-0F12-8F16-95DF-8885912C5E56}"/>
          </ac:spMkLst>
        </pc:spChg>
        <pc:spChg chg="add mod">
          <ac:chgData name="Matthieu De Mari" userId="dfb708c9-d8dc-439f-9a3b-c772bf4a311c" providerId="ADAL" clId="{96A30238-42BA-4EEC-B688-5D869327C7FF}" dt="2023-04-05T01:40:06.814" v="15802" actId="20577"/>
          <ac:spMkLst>
            <pc:docMk/>
            <pc:sldMk cId="3599244984" sldId="542"/>
            <ac:spMk id="7" creationId="{D4A36597-11B0-988E-6C28-48F335B752DB}"/>
          </ac:spMkLst>
        </pc:spChg>
        <pc:picChg chg="add mod">
          <ac:chgData name="Matthieu De Mari" userId="dfb708c9-d8dc-439f-9a3b-c772bf4a311c" providerId="ADAL" clId="{96A30238-42BA-4EEC-B688-5D869327C7FF}" dt="2023-04-04T06:12:58.699" v="4789" actId="962"/>
          <ac:picMkLst>
            <pc:docMk/>
            <pc:sldMk cId="3599244984" sldId="542"/>
            <ac:picMk id="3" creationId="{858BE2B3-71CF-11E1-2BCC-4579295B822C}"/>
          </ac:picMkLst>
        </pc:picChg>
        <pc:picChg chg="add del mod">
          <ac:chgData name="Matthieu De Mari" userId="dfb708c9-d8dc-439f-9a3b-c772bf4a311c" providerId="ADAL" clId="{96A30238-42BA-4EEC-B688-5D869327C7FF}" dt="2023-04-04T06:13:08.855" v="4794"/>
          <ac:picMkLst>
            <pc:docMk/>
            <pc:sldMk cId="3599244984" sldId="542"/>
            <ac:picMk id="5" creationId="{91FA5E51-0DB5-8345-5FC3-35960D38DAED}"/>
          </ac:picMkLst>
        </pc:picChg>
      </pc:sldChg>
      <pc:sldChg chg="addSp modSp new mod">
        <pc:chgData name="Matthieu De Mari" userId="dfb708c9-d8dc-439f-9a3b-c772bf4a311c" providerId="ADAL" clId="{96A30238-42BA-4EEC-B688-5D869327C7FF}" dt="2023-04-04T06:17:53.394" v="5409" actId="113"/>
        <pc:sldMkLst>
          <pc:docMk/>
          <pc:sldMk cId="1737988399" sldId="543"/>
        </pc:sldMkLst>
        <pc:spChg chg="add mod">
          <ac:chgData name="Matthieu De Mari" userId="dfb708c9-d8dc-439f-9a3b-c772bf4a311c" providerId="ADAL" clId="{96A30238-42BA-4EEC-B688-5D869327C7FF}" dt="2023-04-04T06:14:30.716" v="4861" actId="14100"/>
          <ac:spMkLst>
            <pc:docMk/>
            <pc:sldMk cId="1737988399" sldId="543"/>
            <ac:spMk id="4" creationId="{F63640F2-7939-B9C6-3375-33996EF95E59}"/>
          </ac:spMkLst>
        </pc:spChg>
        <pc:spChg chg="add mod">
          <ac:chgData name="Matthieu De Mari" userId="dfb708c9-d8dc-439f-9a3b-c772bf4a311c" providerId="ADAL" clId="{96A30238-42BA-4EEC-B688-5D869327C7FF}" dt="2023-04-04T06:17:53.394" v="5409" actId="113"/>
          <ac:spMkLst>
            <pc:docMk/>
            <pc:sldMk cId="1737988399" sldId="543"/>
            <ac:spMk id="5" creationId="{BF11ECAA-795E-6467-C88D-97CA7E2175E5}"/>
          </ac:spMkLst>
        </pc:spChg>
        <pc:picChg chg="add mod">
          <ac:chgData name="Matthieu De Mari" userId="dfb708c9-d8dc-439f-9a3b-c772bf4a311c" providerId="ADAL" clId="{96A30238-42BA-4EEC-B688-5D869327C7FF}" dt="2023-04-04T06:13:10.941" v="4798" actId="962"/>
          <ac:picMkLst>
            <pc:docMk/>
            <pc:sldMk cId="1737988399" sldId="543"/>
            <ac:picMk id="3" creationId="{368B0BB0-D326-1DB9-7B45-AF6173B104E0}"/>
          </ac:picMkLst>
        </pc:picChg>
      </pc:sldChg>
      <pc:sldChg chg="addSp modSp add mod">
        <pc:chgData name="Matthieu De Mari" userId="dfb708c9-d8dc-439f-9a3b-c772bf4a311c" providerId="ADAL" clId="{96A30238-42BA-4EEC-B688-5D869327C7FF}" dt="2023-04-05T01:39:17.625" v="15779" actId="1076"/>
        <pc:sldMkLst>
          <pc:docMk/>
          <pc:sldMk cId="3199792851" sldId="544"/>
        </pc:sldMkLst>
        <pc:spChg chg="add mod">
          <ac:chgData name="Matthieu De Mari" userId="dfb708c9-d8dc-439f-9a3b-c772bf4a311c" providerId="ADAL" clId="{96A30238-42BA-4EEC-B688-5D869327C7FF}" dt="2023-04-05T01:39:17.625" v="15779" actId="1076"/>
          <ac:spMkLst>
            <pc:docMk/>
            <pc:sldMk cId="3199792851" sldId="544"/>
            <ac:spMk id="3" creationId="{C5B95E2A-E02F-01D7-94B2-633940683499}"/>
          </ac:spMkLst>
        </pc:spChg>
        <pc:spChg chg="mod">
          <ac:chgData name="Matthieu De Mari" userId="dfb708c9-d8dc-439f-9a3b-c772bf4a311c" providerId="ADAL" clId="{96A30238-42BA-4EEC-B688-5D869327C7FF}" dt="2023-04-05T01:38:55.090" v="15771" actId="21"/>
          <ac:spMkLst>
            <pc:docMk/>
            <pc:sldMk cId="3199792851" sldId="544"/>
            <ac:spMk id="6" creationId="{8C059B95-1816-956D-AB91-0F5005F50448}"/>
          </ac:spMkLst>
        </pc:spChg>
      </pc:sldChg>
      <pc:sldChg chg="addSp modSp new mod modClrScheme chgLayout">
        <pc:chgData name="Matthieu De Mari" userId="dfb708c9-d8dc-439f-9a3b-c772bf4a311c" providerId="ADAL" clId="{96A30238-42BA-4EEC-B688-5D869327C7FF}" dt="2023-04-05T01:40:48.494" v="15808" actId="403"/>
        <pc:sldMkLst>
          <pc:docMk/>
          <pc:sldMk cId="682403283" sldId="545"/>
        </pc:sldMkLst>
        <pc:spChg chg="add mod">
          <ac:chgData name="Matthieu De Mari" userId="dfb708c9-d8dc-439f-9a3b-c772bf4a311c" providerId="ADAL" clId="{96A30238-42BA-4EEC-B688-5D869327C7FF}" dt="2023-04-04T06:19:14.997" v="5445" actId="20577"/>
          <ac:spMkLst>
            <pc:docMk/>
            <pc:sldMk cId="682403283" sldId="545"/>
            <ac:spMk id="2" creationId="{A06A1515-CB87-98C8-BB41-426875284084}"/>
          </ac:spMkLst>
        </pc:spChg>
        <pc:spChg chg="add mod">
          <ac:chgData name="Matthieu De Mari" userId="dfb708c9-d8dc-439f-9a3b-c772bf4a311c" providerId="ADAL" clId="{96A30238-42BA-4EEC-B688-5D869327C7FF}" dt="2023-04-05T01:40:38.068" v="15804" actId="20577"/>
          <ac:spMkLst>
            <pc:docMk/>
            <pc:sldMk cId="682403283" sldId="545"/>
            <ac:spMk id="3" creationId="{122F532F-CFEB-5805-118A-E3E8F8EEA307}"/>
          </ac:spMkLst>
        </pc:spChg>
        <pc:spChg chg="add mod">
          <ac:chgData name="Matthieu De Mari" userId="dfb708c9-d8dc-439f-9a3b-c772bf4a311c" providerId="ADAL" clId="{96A30238-42BA-4EEC-B688-5D869327C7FF}" dt="2023-04-05T01:40:48.494" v="15808" actId="403"/>
          <ac:spMkLst>
            <pc:docMk/>
            <pc:sldMk cId="682403283" sldId="545"/>
            <ac:spMk id="4" creationId="{80B19717-8192-6EFE-9F53-E4CD11CFCFA1}"/>
          </ac:spMkLst>
        </pc:spChg>
      </pc:sldChg>
      <pc:sldChg chg="addSp delSp modSp new mod modClrScheme chgLayout">
        <pc:chgData name="Matthieu De Mari" userId="dfb708c9-d8dc-439f-9a3b-c772bf4a311c" providerId="ADAL" clId="{96A30238-42BA-4EEC-B688-5D869327C7FF}" dt="2023-04-04T06:29:55.015" v="6233" actId="113"/>
        <pc:sldMkLst>
          <pc:docMk/>
          <pc:sldMk cId="4200173890" sldId="546"/>
        </pc:sldMkLst>
        <pc:spChg chg="del mod ord">
          <ac:chgData name="Matthieu De Mari" userId="dfb708c9-d8dc-439f-9a3b-c772bf4a311c" providerId="ADAL" clId="{96A30238-42BA-4EEC-B688-5D869327C7FF}" dt="2023-04-04T06:28:21.893" v="6064" actId="700"/>
          <ac:spMkLst>
            <pc:docMk/>
            <pc:sldMk cId="4200173890" sldId="546"/>
            <ac:spMk id="2" creationId="{7E8172DE-04D2-A540-8F63-BC9A0DB95CC2}"/>
          </ac:spMkLst>
        </pc:spChg>
        <pc:spChg chg="del">
          <ac:chgData name="Matthieu De Mari" userId="dfb708c9-d8dc-439f-9a3b-c772bf4a311c" providerId="ADAL" clId="{96A30238-42BA-4EEC-B688-5D869327C7FF}" dt="2023-04-04T06:28:16.237" v="6062" actId="478"/>
          <ac:spMkLst>
            <pc:docMk/>
            <pc:sldMk cId="4200173890" sldId="546"/>
            <ac:spMk id="3" creationId="{14E82447-57A9-2988-F5B6-1137293EEC85}"/>
          </ac:spMkLst>
        </pc:spChg>
        <pc:spChg chg="del">
          <ac:chgData name="Matthieu De Mari" userId="dfb708c9-d8dc-439f-9a3b-c772bf4a311c" providerId="ADAL" clId="{96A30238-42BA-4EEC-B688-5D869327C7FF}" dt="2023-04-04T06:28:17.228" v="6063" actId="478"/>
          <ac:spMkLst>
            <pc:docMk/>
            <pc:sldMk cId="4200173890" sldId="546"/>
            <ac:spMk id="4" creationId="{9C587D9D-F7B6-4AFB-F741-6D76662F20F0}"/>
          </ac:spMkLst>
        </pc:spChg>
        <pc:spChg chg="add mod ord">
          <ac:chgData name="Matthieu De Mari" userId="dfb708c9-d8dc-439f-9a3b-c772bf4a311c" providerId="ADAL" clId="{96A30238-42BA-4EEC-B688-5D869327C7FF}" dt="2023-04-04T06:28:31.852" v="6096" actId="20577"/>
          <ac:spMkLst>
            <pc:docMk/>
            <pc:sldMk cId="4200173890" sldId="546"/>
            <ac:spMk id="5" creationId="{CC64A30D-9F5B-A752-4686-FAD4112D512E}"/>
          </ac:spMkLst>
        </pc:spChg>
        <pc:spChg chg="add mod ord">
          <ac:chgData name="Matthieu De Mari" userId="dfb708c9-d8dc-439f-9a3b-c772bf4a311c" providerId="ADAL" clId="{96A30238-42BA-4EEC-B688-5D869327C7FF}" dt="2023-04-04T06:29:55.015" v="6233" actId="113"/>
          <ac:spMkLst>
            <pc:docMk/>
            <pc:sldMk cId="4200173890" sldId="546"/>
            <ac:spMk id="6" creationId="{70463EE8-3E47-12C5-EB0A-1EF6F8A14306}"/>
          </ac:spMkLst>
        </pc:spChg>
        <pc:picChg chg="add mod">
          <ac:chgData name="Matthieu De Mari" userId="dfb708c9-d8dc-439f-9a3b-c772bf4a311c" providerId="ADAL" clId="{96A30238-42BA-4EEC-B688-5D869327C7FF}" dt="2023-04-04T06:29:21.064" v="6188" actId="1076"/>
          <ac:picMkLst>
            <pc:docMk/>
            <pc:sldMk cId="4200173890" sldId="546"/>
            <ac:picMk id="7" creationId="{35AC6DFD-262D-F746-00BA-4C19D95CFAC1}"/>
          </ac:picMkLst>
        </pc:picChg>
      </pc:sldChg>
      <pc:sldChg chg="modSp add mod">
        <pc:chgData name="Matthieu De Mari" userId="dfb708c9-d8dc-439f-9a3b-c772bf4a311c" providerId="ADAL" clId="{96A30238-42BA-4EEC-B688-5D869327C7FF}" dt="2023-04-04T06:38:25.499" v="6456" actId="20577"/>
        <pc:sldMkLst>
          <pc:docMk/>
          <pc:sldMk cId="1122429417" sldId="547"/>
        </pc:sldMkLst>
        <pc:spChg chg="mod">
          <ac:chgData name="Matthieu De Mari" userId="dfb708c9-d8dc-439f-9a3b-c772bf4a311c" providerId="ADAL" clId="{96A30238-42BA-4EEC-B688-5D869327C7FF}" dt="2023-04-04T06:38:25.499" v="6456" actId="20577"/>
          <ac:spMkLst>
            <pc:docMk/>
            <pc:sldMk cId="1122429417" sldId="547"/>
            <ac:spMk id="6" creationId="{70463EE8-3E47-12C5-EB0A-1EF6F8A14306}"/>
          </ac:spMkLst>
        </pc:spChg>
      </pc:sldChg>
      <pc:sldChg chg="modSp new del mod">
        <pc:chgData name="Matthieu De Mari" userId="dfb708c9-d8dc-439f-9a3b-c772bf4a311c" providerId="ADAL" clId="{96A30238-42BA-4EEC-B688-5D869327C7FF}" dt="2023-04-04T06:44:06.223" v="6520" actId="47"/>
        <pc:sldMkLst>
          <pc:docMk/>
          <pc:sldMk cId="222380858" sldId="548"/>
        </pc:sldMkLst>
        <pc:spChg chg="mod">
          <ac:chgData name="Matthieu De Mari" userId="dfb708c9-d8dc-439f-9a3b-c772bf4a311c" providerId="ADAL" clId="{96A30238-42BA-4EEC-B688-5D869327C7FF}" dt="2023-04-04T06:39:10.158" v="6469" actId="20577"/>
          <ac:spMkLst>
            <pc:docMk/>
            <pc:sldMk cId="222380858" sldId="548"/>
            <ac:spMk id="2" creationId="{F049E531-0F63-4627-725E-52AFA85BD149}"/>
          </ac:spMkLst>
        </pc:spChg>
        <pc:spChg chg="mod">
          <ac:chgData name="Matthieu De Mari" userId="dfb708c9-d8dc-439f-9a3b-c772bf4a311c" providerId="ADAL" clId="{96A30238-42BA-4EEC-B688-5D869327C7FF}" dt="2023-04-04T06:43:05.939" v="6515" actId="113"/>
          <ac:spMkLst>
            <pc:docMk/>
            <pc:sldMk cId="222380858" sldId="548"/>
            <ac:spMk id="3" creationId="{98A6B28A-864B-BEA7-3AE6-B62D5E408011}"/>
          </ac:spMkLst>
        </pc:spChg>
      </pc:sldChg>
      <pc:sldChg chg="modSp add mod">
        <pc:chgData name="Matthieu De Mari" userId="dfb708c9-d8dc-439f-9a3b-c772bf4a311c" providerId="ADAL" clId="{96A30238-42BA-4EEC-B688-5D869327C7FF}" dt="2023-04-04T06:44:04.766" v="6519" actId="113"/>
        <pc:sldMkLst>
          <pc:docMk/>
          <pc:sldMk cId="1753605779" sldId="549"/>
        </pc:sldMkLst>
        <pc:spChg chg="mod">
          <ac:chgData name="Matthieu De Mari" userId="dfb708c9-d8dc-439f-9a3b-c772bf4a311c" providerId="ADAL" clId="{96A30238-42BA-4EEC-B688-5D869327C7FF}" dt="2023-04-04T06:44:04.766" v="6519" actId="113"/>
          <ac:spMkLst>
            <pc:docMk/>
            <pc:sldMk cId="1753605779" sldId="549"/>
            <ac:spMk id="3" creationId="{98A6B28A-864B-BEA7-3AE6-B62D5E408011}"/>
          </ac:spMkLst>
        </pc:spChg>
      </pc:sldChg>
      <pc:sldChg chg="modSp add mod">
        <pc:chgData name="Matthieu De Mari" userId="dfb708c9-d8dc-439f-9a3b-c772bf4a311c" providerId="ADAL" clId="{96A30238-42BA-4EEC-B688-5D869327C7FF}" dt="2023-04-04T06:44:11.861" v="6523" actId="207"/>
        <pc:sldMkLst>
          <pc:docMk/>
          <pc:sldMk cId="13563986" sldId="550"/>
        </pc:sldMkLst>
        <pc:spChg chg="mod">
          <ac:chgData name="Matthieu De Mari" userId="dfb708c9-d8dc-439f-9a3b-c772bf4a311c" providerId="ADAL" clId="{96A30238-42BA-4EEC-B688-5D869327C7FF}" dt="2023-04-04T06:44:11.861" v="6523" actId="207"/>
          <ac:spMkLst>
            <pc:docMk/>
            <pc:sldMk cId="13563986" sldId="550"/>
            <ac:spMk id="3" creationId="{98A6B28A-864B-BEA7-3AE6-B62D5E408011}"/>
          </ac:spMkLst>
        </pc:spChg>
      </pc:sldChg>
      <pc:sldChg chg="modSp new mod">
        <pc:chgData name="Matthieu De Mari" userId="dfb708c9-d8dc-439f-9a3b-c772bf4a311c" providerId="ADAL" clId="{96A30238-42BA-4EEC-B688-5D869327C7FF}" dt="2023-04-04T06:47:40.798" v="6796" actId="20577"/>
        <pc:sldMkLst>
          <pc:docMk/>
          <pc:sldMk cId="2264760725" sldId="551"/>
        </pc:sldMkLst>
        <pc:spChg chg="mod">
          <ac:chgData name="Matthieu De Mari" userId="dfb708c9-d8dc-439f-9a3b-c772bf4a311c" providerId="ADAL" clId="{96A30238-42BA-4EEC-B688-5D869327C7FF}" dt="2023-04-04T06:45:49.848" v="6547"/>
          <ac:spMkLst>
            <pc:docMk/>
            <pc:sldMk cId="2264760725" sldId="551"/>
            <ac:spMk id="2" creationId="{4C897497-F51F-0CD4-FF4B-EAC140DB925D}"/>
          </ac:spMkLst>
        </pc:spChg>
        <pc:spChg chg="mod">
          <ac:chgData name="Matthieu De Mari" userId="dfb708c9-d8dc-439f-9a3b-c772bf4a311c" providerId="ADAL" clId="{96A30238-42BA-4EEC-B688-5D869327C7FF}" dt="2023-04-04T06:47:40.798" v="6796" actId="20577"/>
          <ac:spMkLst>
            <pc:docMk/>
            <pc:sldMk cId="2264760725" sldId="551"/>
            <ac:spMk id="3" creationId="{7E99B649-33D4-272E-D9C1-C050DE368000}"/>
          </ac:spMkLst>
        </pc:spChg>
      </pc:sldChg>
      <pc:sldChg chg="modSp add mod">
        <pc:chgData name="Matthieu De Mari" userId="dfb708c9-d8dc-439f-9a3b-c772bf4a311c" providerId="ADAL" clId="{96A30238-42BA-4EEC-B688-5D869327C7FF}" dt="2023-04-04T06:47:51.325" v="6799" actId="207"/>
        <pc:sldMkLst>
          <pc:docMk/>
          <pc:sldMk cId="1420927921" sldId="552"/>
        </pc:sldMkLst>
        <pc:spChg chg="mod">
          <ac:chgData name="Matthieu De Mari" userId="dfb708c9-d8dc-439f-9a3b-c772bf4a311c" providerId="ADAL" clId="{96A30238-42BA-4EEC-B688-5D869327C7FF}" dt="2023-04-04T06:47:51.325" v="6799" actId="207"/>
          <ac:spMkLst>
            <pc:docMk/>
            <pc:sldMk cId="1420927921" sldId="552"/>
            <ac:spMk id="3" creationId="{7E99B649-33D4-272E-D9C1-C050DE368000}"/>
          </ac:spMkLst>
        </pc:spChg>
      </pc:sldChg>
      <pc:sldChg chg="modSp new mod">
        <pc:chgData name="Matthieu De Mari" userId="dfb708c9-d8dc-439f-9a3b-c772bf4a311c" providerId="ADAL" clId="{96A30238-42BA-4EEC-B688-5D869327C7FF}" dt="2023-04-04T06:52:28.844" v="7414" actId="20577"/>
        <pc:sldMkLst>
          <pc:docMk/>
          <pc:sldMk cId="3934451384" sldId="553"/>
        </pc:sldMkLst>
        <pc:spChg chg="mod">
          <ac:chgData name="Matthieu De Mari" userId="dfb708c9-d8dc-439f-9a3b-c772bf4a311c" providerId="ADAL" clId="{96A30238-42BA-4EEC-B688-5D869327C7FF}" dt="2023-04-04T06:48:28.953" v="6810" actId="20577"/>
          <ac:spMkLst>
            <pc:docMk/>
            <pc:sldMk cId="3934451384" sldId="553"/>
            <ac:spMk id="2" creationId="{29D6AE61-51BF-2010-73B9-BA47FABA0948}"/>
          </ac:spMkLst>
        </pc:spChg>
        <pc:spChg chg="mod">
          <ac:chgData name="Matthieu De Mari" userId="dfb708c9-d8dc-439f-9a3b-c772bf4a311c" providerId="ADAL" clId="{96A30238-42BA-4EEC-B688-5D869327C7FF}" dt="2023-04-04T06:52:28.844" v="7414" actId="20577"/>
          <ac:spMkLst>
            <pc:docMk/>
            <pc:sldMk cId="3934451384" sldId="553"/>
            <ac:spMk id="3" creationId="{4D28EC35-4998-27CB-4F58-A6F714C808D8}"/>
          </ac:spMkLst>
        </pc:spChg>
      </pc:sldChg>
      <pc:sldChg chg="modSp add mod">
        <pc:chgData name="Matthieu De Mari" userId="dfb708c9-d8dc-439f-9a3b-c772bf4a311c" providerId="ADAL" clId="{96A30238-42BA-4EEC-B688-5D869327C7FF}" dt="2023-04-04T06:52:34.876" v="7417" actId="113"/>
        <pc:sldMkLst>
          <pc:docMk/>
          <pc:sldMk cId="3868190316" sldId="554"/>
        </pc:sldMkLst>
        <pc:spChg chg="mod">
          <ac:chgData name="Matthieu De Mari" userId="dfb708c9-d8dc-439f-9a3b-c772bf4a311c" providerId="ADAL" clId="{96A30238-42BA-4EEC-B688-5D869327C7FF}" dt="2023-04-04T06:52:34.876" v="7417" actId="113"/>
          <ac:spMkLst>
            <pc:docMk/>
            <pc:sldMk cId="3868190316" sldId="554"/>
            <ac:spMk id="3" creationId="{4D28EC35-4998-27CB-4F58-A6F714C808D8}"/>
          </ac:spMkLst>
        </pc:spChg>
      </pc:sldChg>
      <pc:sldChg chg="modSp new mod">
        <pc:chgData name="Matthieu De Mari" userId="dfb708c9-d8dc-439f-9a3b-c772bf4a311c" providerId="ADAL" clId="{96A30238-42BA-4EEC-B688-5D869327C7FF}" dt="2023-04-05T01:41:09.995" v="15814" actId="20577"/>
        <pc:sldMkLst>
          <pc:docMk/>
          <pc:sldMk cId="1070470882" sldId="555"/>
        </pc:sldMkLst>
        <pc:spChg chg="mod">
          <ac:chgData name="Matthieu De Mari" userId="dfb708c9-d8dc-439f-9a3b-c772bf4a311c" providerId="ADAL" clId="{96A30238-42BA-4EEC-B688-5D869327C7FF}" dt="2023-04-04T07:05:26.273" v="7526" actId="20577"/>
          <ac:spMkLst>
            <pc:docMk/>
            <pc:sldMk cId="1070470882" sldId="555"/>
            <ac:spMk id="2" creationId="{47DD6C6A-1154-FC8E-1C53-965F0CF3E3C7}"/>
          </ac:spMkLst>
        </pc:spChg>
        <pc:spChg chg="mod">
          <ac:chgData name="Matthieu De Mari" userId="dfb708c9-d8dc-439f-9a3b-c772bf4a311c" providerId="ADAL" clId="{96A30238-42BA-4EEC-B688-5D869327C7FF}" dt="2023-04-05T01:41:09.995" v="15814" actId="20577"/>
          <ac:spMkLst>
            <pc:docMk/>
            <pc:sldMk cId="1070470882" sldId="555"/>
            <ac:spMk id="3" creationId="{9DE790B0-6C09-28B5-E4FA-99CCB209CAAB}"/>
          </ac:spMkLst>
        </pc:spChg>
      </pc:sldChg>
      <pc:sldChg chg="modSp new mod">
        <pc:chgData name="Matthieu De Mari" userId="dfb708c9-d8dc-439f-9a3b-c772bf4a311c" providerId="ADAL" clId="{96A30238-42BA-4EEC-B688-5D869327C7FF}" dt="2023-04-04T08:58:43.878" v="12363" actId="20577"/>
        <pc:sldMkLst>
          <pc:docMk/>
          <pc:sldMk cId="3961393556" sldId="556"/>
        </pc:sldMkLst>
        <pc:spChg chg="mod">
          <ac:chgData name="Matthieu De Mari" userId="dfb708c9-d8dc-439f-9a3b-c772bf4a311c" providerId="ADAL" clId="{96A30238-42BA-4EEC-B688-5D869327C7FF}" dt="2023-04-04T08:36:32.579" v="11046" actId="20577"/>
          <ac:spMkLst>
            <pc:docMk/>
            <pc:sldMk cId="3961393556" sldId="556"/>
            <ac:spMk id="2" creationId="{B8A7FDA9-BF3B-156A-17E4-B63FDE6E53AF}"/>
          </ac:spMkLst>
        </pc:spChg>
        <pc:spChg chg="mod">
          <ac:chgData name="Matthieu De Mari" userId="dfb708c9-d8dc-439f-9a3b-c772bf4a311c" providerId="ADAL" clId="{96A30238-42BA-4EEC-B688-5D869327C7FF}" dt="2023-04-04T08:58:43.878" v="12363" actId="20577"/>
          <ac:spMkLst>
            <pc:docMk/>
            <pc:sldMk cId="3961393556" sldId="556"/>
            <ac:spMk id="3" creationId="{75125574-DCFE-57C6-41E3-C556244F0DD7}"/>
          </ac:spMkLst>
        </pc:spChg>
      </pc:sldChg>
      <pc:sldChg chg="addSp delSp modSp add mod modClrScheme chgLayout">
        <pc:chgData name="Matthieu De Mari" userId="dfb708c9-d8dc-439f-9a3b-c772bf4a311c" providerId="ADAL" clId="{96A30238-42BA-4EEC-B688-5D869327C7FF}" dt="2023-04-04T07:34:13.489" v="8919"/>
        <pc:sldMkLst>
          <pc:docMk/>
          <pc:sldMk cId="2343460148" sldId="557"/>
        </pc:sldMkLst>
        <pc:spChg chg="mod ord">
          <ac:chgData name="Matthieu De Mari" userId="dfb708c9-d8dc-439f-9a3b-c772bf4a311c" providerId="ADAL" clId="{96A30238-42BA-4EEC-B688-5D869327C7FF}" dt="2023-04-04T07:12:54.155" v="7761" actId="700"/>
          <ac:spMkLst>
            <pc:docMk/>
            <pc:sldMk cId="2343460148" sldId="557"/>
            <ac:spMk id="2" creationId="{47DD6C6A-1154-FC8E-1C53-965F0CF3E3C7}"/>
          </ac:spMkLst>
        </pc:spChg>
        <pc:spChg chg="mod ord">
          <ac:chgData name="Matthieu De Mari" userId="dfb708c9-d8dc-439f-9a3b-c772bf4a311c" providerId="ADAL" clId="{96A30238-42BA-4EEC-B688-5D869327C7FF}" dt="2023-04-04T07:17:04.370" v="8074" actId="27636"/>
          <ac:spMkLst>
            <pc:docMk/>
            <pc:sldMk cId="2343460148" sldId="557"/>
            <ac:spMk id="3" creationId="{9DE790B0-6C09-28B5-E4FA-99CCB209CAAB}"/>
          </ac:spMkLst>
        </pc:spChg>
        <pc:spChg chg="add del">
          <ac:chgData name="Matthieu De Mari" userId="dfb708c9-d8dc-439f-9a3b-c772bf4a311c" providerId="ADAL" clId="{96A30238-42BA-4EEC-B688-5D869327C7FF}" dt="2023-04-04T07:11:24.361" v="7709"/>
          <ac:spMkLst>
            <pc:docMk/>
            <pc:sldMk cId="2343460148" sldId="557"/>
            <ac:spMk id="4" creationId="{EF38F219-373F-B7C0-48E0-689C9571F487}"/>
          </ac:spMkLst>
        </pc:spChg>
        <pc:spChg chg="add mod ord">
          <ac:chgData name="Matthieu De Mari" userId="dfb708c9-d8dc-439f-9a3b-c772bf4a311c" providerId="ADAL" clId="{96A30238-42BA-4EEC-B688-5D869327C7FF}" dt="2023-04-04T07:34:13.489" v="8919"/>
          <ac:spMkLst>
            <pc:docMk/>
            <pc:sldMk cId="2343460148" sldId="557"/>
            <ac:spMk id="5" creationId="{75720A82-8B88-6667-93A9-47ACBCA8C5F1}"/>
          </ac:spMkLst>
        </pc:spChg>
      </pc:sldChg>
      <pc:sldChg chg="modSp add mod">
        <pc:chgData name="Matthieu De Mari" userId="dfb708c9-d8dc-439f-9a3b-c772bf4a311c" providerId="ADAL" clId="{96A30238-42BA-4EEC-B688-5D869327C7FF}" dt="2023-04-04T07:42:53.756" v="9288"/>
        <pc:sldMkLst>
          <pc:docMk/>
          <pc:sldMk cId="2482912705" sldId="558"/>
        </pc:sldMkLst>
        <pc:spChg chg="mod">
          <ac:chgData name="Matthieu De Mari" userId="dfb708c9-d8dc-439f-9a3b-c772bf4a311c" providerId="ADAL" clId="{96A30238-42BA-4EEC-B688-5D869327C7FF}" dt="2023-04-04T07:19:50.995" v="8399" actId="20577"/>
          <ac:spMkLst>
            <pc:docMk/>
            <pc:sldMk cId="2482912705" sldId="558"/>
            <ac:spMk id="2" creationId="{47DD6C6A-1154-FC8E-1C53-965F0CF3E3C7}"/>
          </ac:spMkLst>
        </pc:spChg>
        <pc:spChg chg="mod">
          <ac:chgData name="Matthieu De Mari" userId="dfb708c9-d8dc-439f-9a3b-c772bf4a311c" providerId="ADAL" clId="{96A30238-42BA-4EEC-B688-5D869327C7FF}" dt="2023-04-04T07:42:53.756" v="9288"/>
          <ac:spMkLst>
            <pc:docMk/>
            <pc:sldMk cId="2482912705" sldId="558"/>
            <ac:spMk id="3" creationId="{9DE790B0-6C09-28B5-E4FA-99CCB209CAAB}"/>
          </ac:spMkLst>
        </pc:spChg>
        <pc:spChg chg="mod">
          <ac:chgData name="Matthieu De Mari" userId="dfb708c9-d8dc-439f-9a3b-c772bf4a311c" providerId="ADAL" clId="{96A30238-42BA-4EEC-B688-5D869327C7FF}" dt="2023-04-04T07:34:41.207" v="8922"/>
          <ac:spMkLst>
            <pc:docMk/>
            <pc:sldMk cId="2482912705" sldId="558"/>
            <ac:spMk id="5" creationId="{75720A82-8B88-6667-93A9-47ACBCA8C5F1}"/>
          </ac:spMkLst>
        </pc:spChg>
      </pc:sldChg>
      <pc:sldChg chg="modSp add mod">
        <pc:chgData name="Matthieu De Mari" userId="dfb708c9-d8dc-439f-9a3b-c772bf4a311c" providerId="ADAL" clId="{96A30238-42BA-4EEC-B688-5D869327C7FF}" dt="2023-04-05T04:43:56.942" v="15984"/>
        <pc:sldMkLst>
          <pc:docMk/>
          <pc:sldMk cId="2167996698" sldId="559"/>
        </pc:sldMkLst>
        <pc:spChg chg="mod">
          <ac:chgData name="Matthieu De Mari" userId="dfb708c9-d8dc-439f-9a3b-c772bf4a311c" providerId="ADAL" clId="{96A30238-42BA-4EEC-B688-5D869327C7FF}" dt="2023-04-04T07:58:44.936" v="9630" actId="27636"/>
          <ac:spMkLst>
            <pc:docMk/>
            <pc:sldMk cId="2167996698" sldId="559"/>
            <ac:spMk id="3" creationId="{9DE790B0-6C09-28B5-E4FA-99CCB209CAAB}"/>
          </ac:spMkLst>
        </pc:spChg>
        <pc:spChg chg="mod">
          <ac:chgData name="Matthieu De Mari" userId="dfb708c9-d8dc-439f-9a3b-c772bf4a311c" providerId="ADAL" clId="{96A30238-42BA-4EEC-B688-5D869327C7FF}" dt="2023-04-05T04:43:56.942" v="15984"/>
          <ac:spMkLst>
            <pc:docMk/>
            <pc:sldMk cId="2167996698" sldId="559"/>
            <ac:spMk id="5" creationId="{75720A82-8B88-6667-93A9-47ACBCA8C5F1}"/>
          </ac:spMkLst>
        </pc:spChg>
      </pc:sldChg>
      <pc:sldChg chg="addSp delSp modSp new mod modClrScheme chgLayout">
        <pc:chgData name="Matthieu De Mari" userId="dfb708c9-d8dc-439f-9a3b-c772bf4a311c" providerId="ADAL" clId="{96A30238-42BA-4EEC-B688-5D869327C7FF}" dt="2023-04-04T07:51:20.637" v="9419" actId="114"/>
        <pc:sldMkLst>
          <pc:docMk/>
          <pc:sldMk cId="1858371479" sldId="560"/>
        </pc:sldMkLst>
        <pc:spChg chg="mod ord">
          <ac:chgData name="Matthieu De Mari" userId="dfb708c9-d8dc-439f-9a3b-c772bf4a311c" providerId="ADAL" clId="{96A30238-42BA-4EEC-B688-5D869327C7FF}" dt="2023-04-04T07:29:39.799" v="8685" actId="700"/>
          <ac:spMkLst>
            <pc:docMk/>
            <pc:sldMk cId="1858371479" sldId="560"/>
            <ac:spMk id="2" creationId="{A9CF4C7B-AE98-5B6C-42EC-4FD9A466C76E}"/>
          </ac:spMkLst>
        </pc:spChg>
        <pc:spChg chg="del mod ord">
          <ac:chgData name="Matthieu De Mari" userId="dfb708c9-d8dc-439f-9a3b-c772bf4a311c" providerId="ADAL" clId="{96A30238-42BA-4EEC-B688-5D869327C7FF}" dt="2023-04-04T07:29:39.799" v="8685" actId="700"/>
          <ac:spMkLst>
            <pc:docMk/>
            <pc:sldMk cId="1858371479" sldId="560"/>
            <ac:spMk id="3" creationId="{CC8651A1-6B5B-A31F-D762-DEB7D92BB4CF}"/>
          </ac:spMkLst>
        </pc:spChg>
        <pc:spChg chg="del">
          <ac:chgData name="Matthieu De Mari" userId="dfb708c9-d8dc-439f-9a3b-c772bf4a311c" providerId="ADAL" clId="{96A30238-42BA-4EEC-B688-5D869327C7FF}" dt="2023-04-04T07:29:39.799" v="8685" actId="700"/>
          <ac:spMkLst>
            <pc:docMk/>
            <pc:sldMk cId="1858371479" sldId="560"/>
            <ac:spMk id="4" creationId="{6BDF2943-F132-0F23-3C1B-0A497B4462B4}"/>
          </ac:spMkLst>
        </pc:spChg>
        <pc:spChg chg="add mod ord">
          <ac:chgData name="Matthieu De Mari" userId="dfb708c9-d8dc-439f-9a3b-c772bf4a311c" providerId="ADAL" clId="{96A30238-42BA-4EEC-B688-5D869327C7FF}" dt="2023-04-04T07:51:20.637" v="9419" actId="114"/>
          <ac:spMkLst>
            <pc:docMk/>
            <pc:sldMk cId="1858371479" sldId="560"/>
            <ac:spMk id="5" creationId="{6DA360FE-82CA-ED6E-6D95-BFE33D32ED6F}"/>
          </ac:spMkLst>
        </pc:spChg>
      </pc:sldChg>
      <pc:sldChg chg="modSp add del mod">
        <pc:chgData name="Matthieu De Mari" userId="dfb708c9-d8dc-439f-9a3b-c772bf4a311c" providerId="ADAL" clId="{96A30238-42BA-4EEC-B688-5D869327C7FF}" dt="2023-04-04T07:29:11.471" v="8641" actId="47"/>
        <pc:sldMkLst>
          <pc:docMk/>
          <pc:sldMk cId="1901084641" sldId="560"/>
        </pc:sldMkLst>
        <pc:spChg chg="mod">
          <ac:chgData name="Matthieu De Mari" userId="dfb708c9-d8dc-439f-9a3b-c772bf4a311c" providerId="ADAL" clId="{96A30238-42BA-4EEC-B688-5D869327C7FF}" dt="2023-04-04T07:26:05.738" v="8639" actId="20577"/>
          <ac:spMkLst>
            <pc:docMk/>
            <pc:sldMk cId="1901084641" sldId="560"/>
            <ac:spMk id="2" creationId="{47DD6C6A-1154-FC8E-1C53-965F0CF3E3C7}"/>
          </ac:spMkLst>
        </pc:spChg>
        <pc:spChg chg="mod">
          <ac:chgData name="Matthieu De Mari" userId="dfb708c9-d8dc-439f-9a3b-c772bf4a311c" providerId="ADAL" clId="{96A30238-42BA-4EEC-B688-5D869327C7FF}" dt="2023-04-04T07:26:07.858" v="8640" actId="20577"/>
          <ac:spMkLst>
            <pc:docMk/>
            <pc:sldMk cId="1901084641" sldId="560"/>
            <ac:spMk id="3" creationId="{9DE790B0-6C09-28B5-E4FA-99CCB209CAAB}"/>
          </ac:spMkLst>
        </pc:spChg>
      </pc:sldChg>
      <pc:sldChg chg="addSp delSp modSp add mod modClrScheme chgLayout">
        <pc:chgData name="Matthieu De Mari" userId="dfb708c9-d8dc-439f-9a3b-c772bf4a311c" providerId="ADAL" clId="{96A30238-42BA-4EEC-B688-5D869327C7FF}" dt="2023-04-04T07:36:25.919" v="9036" actId="5793"/>
        <pc:sldMkLst>
          <pc:docMk/>
          <pc:sldMk cId="3171051464" sldId="561"/>
        </pc:sldMkLst>
        <pc:spChg chg="mod ord">
          <ac:chgData name="Matthieu De Mari" userId="dfb708c9-d8dc-439f-9a3b-c772bf4a311c" providerId="ADAL" clId="{96A30238-42BA-4EEC-B688-5D869327C7FF}" dt="2023-04-04T07:35:34.811" v="8996" actId="700"/>
          <ac:spMkLst>
            <pc:docMk/>
            <pc:sldMk cId="3171051464" sldId="561"/>
            <ac:spMk id="2" creationId="{A9CF4C7B-AE98-5B6C-42EC-4FD9A466C76E}"/>
          </ac:spMkLst>
        </pc:spChg>
        <pc:spChg chg="add del">
          <ac:chgData name="Matthieu De Mari" userId="dfb708c9-d8dc-439f-9a3b-c772bf4a311c" providerId="ADAL" clId="{96A30238-42BA-4EEC-B688-5D869327C7FF}" dt="2023-04-04T07:35:19.133" v="8985"/>
          <ac:spMkLst>
            <pc:docMk/>
            <pc:sldMk cId="3171051464" sldId="561"/>
            <ac:spMk id="3" creationId="{FBD558FB-0D90-450C-4EA9-DAB4D38D0645}"/>
          </ac:spMkLst>
        </pc:spChg>
        <pc:spChg chg="add mod ord">
          <ac:chgData name="Matthieu De Mari" userId="dfb708c9-d8dc-439f-9a3b-c772bf4a311c" providerId="ADAL" clId="{96A30238-42BA-4EEC-B688-5D869327C7FF}" dt="2023-04-04T07:36:25.919" v="9036" actId="5793"/>
          <ac:spMkLst>
            <pc:docMk/>
            <pc:sldMk cId="3171051464" sldId="561"/>
            <ac:spMk id="4" creationId="{7626AF1A-F252-0132-2D12-38CB6D09F394}"/>
          </ac:spMkLst>
        </pc:spChg>
        <pc:spChg chg="mod ord">
          <ac:chgData name="Matthieu De Mari" userId="dfb708c9-d8dc-439f-9a3b-c772bf4a311c" providerId="ADAL" clId="{96A30238-42BA-4EEC-B688-5D869327C7FF}" dt="2023-04-04T07:35:40.535" v="9005" actId="20577"/>
          <ac:spMkLst>
            <pc:docMk/>
            <pc:sldMk cId="3171051464" sldId="561"/>
            <ac:spMk id="5" creationId="{6DA360FE-82CA-ED6E-6D95-BFE33D32ED6F}"/>
          </ac:spMkLst>
        </pc:spChg>
      </pc:sldChg>
      <pc:sldChg chg="modSp add mod">
        <pc:chgData name="Matthieu De Mari" userId="dfb708c9-d8dc-439f-9a3b-c772bf4a311c" providerId="ADAL" clId="{96A30238-42BA-4EEC-B688-5D869327C7FF}" dt="2023-04-04T07:38:13.945" v="9137" actId="20577"/>
        <pc:sldMkLst>
          <pc:docMk/>
          <pc:sldMk cId="494722526" sldId="562"/>
        </pc:sldMkLst>
        <pc:spChg chg="mod">
          <ac:chgData name="Matthieu De Mari" userId="dfb708c9-d8dc-439f-9a3b-c772bf4a311c" providerId="ADAL" clId="{96A30238-42BA-4EEC-B688-5D869327C7FF}" dt="2023-04-04T07:38:13.945" v="9137" actId="20577"/>
          <ac:spMkLst>
            <pc:docMk/>
            <pc:sldMk cId="494722526" sldId="562"/>
            <ac:spMk id="4" creationId="{7626AF1A-F252-0132-2D12-38CB6D09F394}"/>
          </ac:spMkLst>
        </pc:spChg>
        <pc:spChg chg="mod">
          <ac:chgData name="Matthieu De Mari" userId="dfb708c9-d8dc-439f-9a3b-c772bf4a311c" providerId="ADAL" clId="{96A30238-42BA-4EEC-B688-5D869327C7FF}" dt="2023-04-04T07:37:29.148" v="9088" actId="27636"/>
          <ac:spMkLst>
            <pc:docMk/>
            <pc:sldMk cId="494722526" sldId="562"/>
            <ac:spMk id="5" creationId="{6DA360FE-82CA-ED6E-6D95-BFE33D32ED6F}"/>
          </ac:spMkLst>
        </pc:spChg>
      </pc:sldChg>
      <pc:sldChg chg="addSp modSp add mod">
        <pc:chgData name="Matthieu De Mari" userId="dfb708c9-d8dc-439f-9a3b-c772bf4a311c" providerId="ADAL" clId="{96A30238-42BA-4EEC-B688-5D869327C7FF}" dt="2023-04-04T07:47:41.455" v="9289" actId="207"/>
        <pc:sldMkLst>
          <pc:docMk/>
          <pc:sldMk cId="2439782041" sldId="563"/>
        </pc:sldMkLst>
        <pc:spChg chg="mod">
          <ac:chgData name="Matthieu De Mari" userId="dfb708c9-d8dc-439f-9a3b-c772bf4a311c" providerId="ADAL" clId="{96A30238-42BA-4EEC-B688-5D869327C7FF}" dt="2023-04-04T07:41:03.871" v="9255" actId="113"/>
          <ac:spMkLst>
            <pc:docMk/>
            <pc:sldMk cId="2439782041" sldId="563"/>
            <ac:spMk id="4" creationId="{7626AF1A-F252-0132-2D12-38CB6D09F394}"/>
          </ac:spMkLst>
        </pc:spChg>
        <pc:graphicFrameChg chg="add mod modGraphic">
          <ac:chgData name="Matthieu De Mari" userId="dfb708c9-d8dc-439f-9a3b-c772bf4a311c" providerId="ADAL" clId="{96A30238-42BA-4EEC-B688-5D869327C7FF}" dt="2023-04-04T07:47:41.455" v="9289" actId="207"/>
          <ac:graphicFrameMkLst>
            <pc:docMk/>
            <pc:sldMk cId="2439782041" sldId="563"/>
            <ac:graphicFrameMk id="3" creationId="{B45CEA6D-384A-C13B-E4C1-BCCAF15F85B1}"/>
          </ac:graphicFrameMkLst>
        </pc:graphicFrameChg>
      </pc:sldChg>
      <pc:sldChg chg="modSp new del mod">
        <pc:chgData name="Matthieu De Mari" userId="dfb708c9-d8dc-439f-9a3b-c772bf4a311c" providerId="ADAL" clId="{96A30238-42BA-4EEC-B688-5D869327C7FF}" dt="2023-04-04T07:50:50.559" v="9349" actId="47"/>
        <pc:sldMkLst>
          <pc:docMk/>
          <pc:sldMk cId="1785633595" sldId="564"/>
        </pc:sldMkLst>
        <pc:spChg chg="mod">
          <ac:chgData name="Matthieu De Mari" userId="dfb708c9-d8dc-439f-9a3b-c772bf4a311c" providerId="ADAL" clId="{96A30238-42BA-4EEC-B688-5D869327C7FF}" dt="2023-04-04T07:50:47.218" v="9347" actId="21"/>
          <ac:spMkLst>
            <pc:docMk/>
            <pc:sldMk cId="1785633595" sldId="564"/>
            <ac:spMk id="2" creationId="{3CF5049E-07BD-805E-C5D6-6408B752BD38}"/>
          </ac:spMkLst>
        </pc:spChg>
      </pc:sldChg>
      <pc:sldChg chg="addSp delSp modSp add mod">
        <pc:chgData name="Matthieu De Mari" userId="dfb708c9-d8dc-439f-9a3b-c772bf4a311c" providerId="ADAL" clId="{96A30238-42BA-4EEC-B688-5D869327C7FF}" dt="2023-04-05T01:42:59.668" v="15847" actId="20577"/>
        <pc:sldMkLst>
          <pc:docMk/>
          <pc:sldMk cId="3333123758" sldId="565"/>
        </pc:sldMkLst>
        <pc:spChg chg="mod">
          <ac:chgData name="Matthieu De Mari" userId="dfb708c9-d8dc-439f-9a3b-c772bf4a311c" providerId="ADAL" clId="{96A30238-42BA-4EEC-B688-5D869327C7FF}" dt="2023-04-04T08:05:02.292" v="9777" actId="20577"/>
          <ac:spMkLst>
            <pc:docMk/>
            <pc:sldMk cId="3333123758" sldId="565"/>
            <ac:spMk id="2" creationId="{47DD6C6A-1154-FC8E-1C53-965F0CF3E3C7}"/>
          </ac:spMkLst>
        </pc:spChg>
        <pc:spChg chg="mod">
          <ac:chgData name="Matthieu De Mari" userId="dfb708c9-d8dc-439f-9a3b-c772bf4a311c" providerId="ADAL" clId="{96A30238-42BA-4EEC-B688-5D869327C7FF}" dt="2023-04-05T01:42:59.668" v="15847" actId="20577"/>
          <ac:spMkLst>
            <pc:docMk/>
            <pc:sldMk cId="3333123758" sldId="565"/>
            <ac:spMk id="3" creationId="{9DE790B0-6C09-28B5-E4FA-99CCB209CAAB}"/>
          </ac:spMkLst>
        </pc:spChg>
        <pc:spChg chg="add del">
          <ac:chgData name="Matthieu De Mari" userId="dfb708c9-d8dc-439f-9a3b-c772bf4a311c" providerId="ADAL" clId="{96A30238-42BA-4EEC-B688-5D869327C7FF}" dt="2023-04-04T08:04:23.092" v="9735"/>
          <ac:spMkLst>
            <pc:docMk/>
            <pc:sldMk cId="3333123758" sldId="565"/>
            <ac:spMk id="4" creationId="{0EF8588F-6EE7-DE02-F856-82E47DFA0FAB}"/>
          </ac:spMkLst>
        </pc:spChg>
        <pc:spChg chg="del mod">
          <ac:chgData name="Matthieu De Mari" userId="dfb708c9-d8dc-439f-9a3b-c772bf4a311c" providerId="ADAL" clId="{96A30238-42BA-4EEC-B688-5D869327C7FF}" dt="2023-04-04T08:09:58.821" v="10003" actId="478"/>
          <ac:spMkLst>
            <pc:docMk/>
            <pc:sldMk cId="3333123758" sldId="565"/>
            <ac:spMk id="5" creationId="{75720A82-8B88-6667-93A9-47ACBCA8C5F1}"/>
          </ac:spMkLst>
        </pc:spChg>
      </pc:sldChg>
      <pc:sldChg chg="addSp modSp add mod">
        <pc:chgData name="Matthieu De Mari" userId="dfb708c9-d8dc-439f-9a3b-c772bf4a311c" providerId="ADAL" clId="{96A30238-42BA-4EEC-B688-5D869327C7FF}" dt="2023-04-05T04:54:51.948" v="15987" actId="6549"/>
        <pc:sldMkLst>
          <pc:docMk/>
          <pc:sldMk cId="2295141318" sldId="566"/>
        </pc:sldMkLst>
        <pc:spChg chg="mod">
          <ac:chgData name="Matthieu De Mari" userId="dfb708c9-d8dc-439f-9a3b-c772bf4a311c" providerId="ADAL" clId="{96A30238-42BA-4EEC-B688-5D869327C7FF}" dt="2023-04-05T01:43:05.399" v="15849" actId="20577"/>
          <ac:spMkLst>
            <pc:docMk/>
            <pc:sldMk cId="2295141318" sldId="566"/>
            <ac:spMk id="3" creationId="{9DE790B0-6C09-28B5-E4FA-99CCB209CAAB}"/>
          </ac:spMkLst>
        </pc:spChg>
        <pc:spChg chg="mod">
          <ac:chgData name="Matthieu De Mari" userId="dfb708c9-d8dc-439f-9a3b-c772bf4a311c" providerId="ADAL" clId="{96A30238-42BA-4EEC-B688-5D869327C7FF}" dt="2023-04-04T08:09:44.444" v="10001" actId="20577"/>
          <ac:spMkLst>
            <pc:docMk/>
            <pc:sldMk cId="2295141318" sldId="566"/>
            <ac:spMk id="5" creationId="{75720A82-8B88-6667-93A9-47ACBCA8C5F1}"/>
          </ac:spMkLst>
        </pc:spChg>
        <pc:graphicFrameChg chg="add mod modGraphic">
          <ac:chgData name="Matthieu De Mari" userId="dfb708c9-d8dc-439f-9a3b-c772bf4a311c" providerId="ADAL" clId="{96A30238-42BA-4EEC-B688-5D869327C7FF}" dt="2023-04-05T04:54:51.948" v="15987" actId="6549"/>
          <ac:graphicFrameMkLst>
            <pc:docMk/>
            <pc:sldMk cId="2295141318" sldId="566"/>
            <ac:graphicFrameMk id="4" creationId="{3ED97B26-814C-DD7E-B54D-9EE01781CA84}"/>
          </ac:graphicFrameMkLst>
        </pc:graphicFrameChg>
      </pc:sldChg>
      <pc:sldChg chg="addSp delSp modSp new mod modClrScheme chgLayout">
        <pc:chgData name="Matthieu De Mari" userId="dfb708c9-d8dc-439f-9a3b-c772bf4a311c" providerId="ADAL" clId="{96A30238-42BA-4EEC-B688-5D869327C7FF}" dt="2023-04-05T01:43:36.134" v="15908" actId="20577"/>
        <pc:sldMkLst>
          <pc:docMk/>
          <pc:sldMk cId="1128377279" sldId="567"/>
        </pc:sldMkLst>
        <pc:spChg chg="mod ord">
          <ac:chgData name="Matthieu De Mari" userId="dfb708c9-d8dc-439f-9a3b-c772bf4a311c" providerId="ADAL" clId="{96A30238-42BA-4EEC-B688-5D869327C7FF}" dt="2023-04-04T08:20:55.532" v="10026" actId="700"/>
          <ac:spMkLst>
            <pc:docMk/>
            <pc:sldMk cId="1128377279" sldId="567"/>
            <ac:spMk id="2" creationId="{6B57839A-EFA0-9761-67A0-1562DA5D9912}"/>
          </ac:spMkLst>
        </pc:spChg>
        <pc:spChg chg="del mod ord">
          <ac:chgData name="Matthieu De Mari" userId="dfb708c9-d8dc-439f-9a3b-c772bf4a311c" providerId="ADAL" clId="{96A30238-42BA-4EEC-B688-5D869327C7FF}" dt="2023-04-04T08:20:55.532" v="10026" actId="700"/>
          <ac:spMkLst>
            <pc:docMk/>
            <pc:sldMk cId="1128377279" sldId="567"/>
            <ac:spMk id="3" creationId="{B02E9DE3-4075-2F94-84E5-B27DCAB8FD52}"/>
          </ac:spMkLst>
        </pc:spChg>
        <pc:spChg chg="del">
          <ac:chgData name="Matthieu De Mari" userId="dfb708c9-d8dc-439f-9a3b-c772bf4a311c" providerId="ADAL" clId="{96A30238-42BA-4EEC-B688-5D869327C7FF}" dt="2023-04-04T08:20:55.532" v="10026" actId="700"/>
          <ac:spMkLst>
            <pc:docMk/>
            <pc:sldMk cId="1128377279" sldId="567"/>
            <ac:spMk id="4" creationId="{F6297781-63F8-AE79-4F90-D3E148C899B7}"/>
          </ac:spMkLst>
        </pc:spChg>
        <pc:spChg chg="add mod ord">
          <ac:chgData name="Matthieu De Mari" userId="dfb708c9-d8dc-439f-9a3b-c772bf4a311c" providerId="ADAL" clId="{96A30238-42BA-4EEC-B688-5D869327C7FF}" dt="2023-04-05T01:43:36.134" v="15908" actId="20577"/>
          <ac:spMkLst>
            <pc:docMk/>
            <pc:sldMk cId="1128377279" sldId="567"/>
            <ac:spMk id="5" creationId="{AD194C39-7C54-D6C2-DD87-233F392AA0AD}"/>
          </ac:spMkLst>
        </pc:spChg>
        <pc:graphicFrameChg chg="add mod">
          <ac:chgData name="Matthieu De Mari" userId="dfb708c9-d8dc-439f-9a3b-c772bf4a311c" providerId="ADAL" clId="{96A30238-42BA-4EEC-B688-5D869327C7FF}" dt="2023-04-04T08:23:42.385" v="10475" actId="1076"/>
          <ac:graphicFrameMkLst>
            <pc:docMk/>
            <pc:sldMk cId="1128377279" sldId="567"/>
            <ac:graphicFrameMk id="6" creationId="{7379B2F6-88A9-17E9-3F6A-6F480A277AAF}"/>
          </ac:graphicFrameMkLst>
        </pc:graphicFrameChg>
      </pc:sldChg>
      <pc:sldChg chg="delSp modSp add mod">
        <pc:chgData name="Matthieu De Mari" userId="dfb708c9-d8dc-439f-9a3b-c772bf4a311c" providerId="ADAL" clId="{96A30238-42BA-4EEC-B688-5D869327C7FF}" dt="2023-04-05T01:43:55.530" v="15947" actId="20577"/>
        <pc:sldMkLst>
          <pc:docMk/>
          <pc:sldMk cId="1541073985" sldId="568"/>
        </pc:sldMkLst>
        <pc:spChg chg="mod">
          <ac:chgData name="Matthieu De Mari" userId="dfb708c9-d8dc-439f-9a3b-c772bf4a311c" providerId="ADAL" clId="{96A30238-42BA-4EEC-B688-5D869327C7FF}" dt="2023-04-05T01:43:55.530" v="15947" actId="20577"/>
          <ac:spMkLst>
            <pc:docMk/>
            <pc:sldMk cId="1541073985" sldId="568"/>
            <ac:spMk id="5" creationId="{AD194C39-7C54-D6C2-DD87-233F392AA0AD}"/>
          </ac:spMkLst>
        </pc:spChg>
        <pc:graphicFrameChg chg="del">
          <ac:chgData name="Matthieu De Mari" userId="dfb708c9-d8dc-439f-9a3b-c772bf4a311c" providerId="ADAL" clId="{96A30238-42BA-4EEC-B688-5D869327C7FF}" dt="2023-04-04T08:32:00.141" v="10864" actId="478"/>
          <ac:graphicFrameMkLst>
            <pc:docMk/>
            <pc:sldMk cId="1541073985" sldId="568"/>
            <ac:graphicFrameMk id="6" creationId="{7379B2F6-88A9-17E9-3F6A-6F480A277AAF}"/>
          </ac:graphicFrameMkLst>
        </pc:graphicFrameChg>
      </pc:sldChg>
      <pc:sldChg chg="modSp new mod">
        <pc:chgData name="Matthieu De Mari" userId="dfb708c9-d8dc-439f-9a3b-c772bf4a311c" providerId="ADAL" clId="{96A30238-42BA-4EEC-B688-5D869327C7FF}" dt="2023-04-05T01:44:34.536" v="15962" actId="20577"/>
        <pc:sldMkLst>
          <pc:docMk/>
          <pc:sldMk cId="1518031897" sldId="569"/>
        </pc:sldMkLst>
        <pc:spChg chg="mod">
          <ac:chgData name="Matthieu De Mari" userId="dfb708c9-d8dc-439f-9a3b-c772bf4a311c" providerId="ADAL" clId="{96A30238-42BA-4EEC-B688-5D869327C7FF}" dt="2023-04-04T08:32:49.326" v="10919" actId="20577"/>
          <ac:spMkLst>
            <pc:docMk/>
            <pc:sldMk cId="1518031897" sldId="569"/>
            <ac:spMk id="2" creationId="{8AD220D9-3DA9-01FC-7D5A-CD0A4BB36852}"/>
          </ac:spMkLst>
        </pc:spChg>
        <pc:spChg chg="mod">
          <ac:chgData name="Matthieu De Mari" userId="dfb708c9-d8dc-439f-9a3b-c772bf4a311c" providerId="ADAL" clId="{96A30238-42BA-4EEC-B688-5D869327C7FF}" dt="2023-04-05T01:44:34.536" v="15962" actId="20577"/>
          <ac:spMkLst>
            <pc:docMk/>
            <pc:sldMk cId="1518031897" sldId="569"/>
            <ac:spMk id="3" creationId="{394C6D60-37B9-9E24-E06F-CD4A12AA91AD}"/>
          </ac:spMkLst>
        </pc:spChg>
      </pc:sldChg>
      <pc:sldChg chg="modSp add mod">
        <pc:chgData name="Matthieu De Mari" userId="dfb708c9-d8dc-439f-9a3b-c772bf4a311c" providerId="ADAL" clId="{96A30238-42BA-4EEC-B688-5D869327C7FF}" dt="2023-04-05T01:44:13.332" v="15952" actId="207"/>
        <pc:sldMkLst>
          <pc:docMk/>
          <pc:sldMk cId="3726364795" sldId="570"/>
        </pc:sldMkLst>
        <pc:spChg chg="mod">
          <ac:chgData name="Matthieu De Mari" userId="dfb708c9-d8dc-439f-9a3b-c772bf4a311c" providerId="ADAL" clId="{96A30238-42BA-4EEC-B688-5D869327C7FF}" dt="2023-04-05T01:44:13.332" v="15952" actId="207"/>
          <ac:spMkLst>
            <pc:docMk/>
            <pc:sldMk cId="3726364795" sldId="570"/>
            <ac:spMk id="5" creationId="{75720A82-8B88-6667-93A9-47ACBCA8C5F1}"/>
          </ac:spMkLst>
        </pc:spChg>
      </pc:sldChg>
      <pc:sldChg chg="modSp add mod">
        <pc:chgData name="Matthieu De Mari" userId="dfb708c9-d8dc-439f-9a3b-c772bf4a311c" providerId="ADAL" clId="{96A30238-42BA-4EEC-B688-5D869327C7FF}" dt="2023-04-04T08:56:42.972" v="12238" actId="113"/>
        <pc:sldMkLst>
          <pc:docMk/>
          <pc:sldMk cId="1689880879" sldId="571"/>
        </pc:sldMkLst>
        <pc:spChg chg="mod">
          <ac:chgData name="Matthieu De Mari" userId="dfb708c9-d8dc-439f-9a3b-c772bf4a311c" providerId="ADAL" clId="{96A30238-42BA-4EEC-B688-5D869327C7FF}" dt="2023-04-04T08:56:42.972" v="12238" actId="113"/>
          <ac:spMkLst>
            <pc:docMk/>
            <pc:sldMk cId="1689880879" sldId="571"/>
            <ac:spMk id="2" creationId="{47DD6C6A-1154-FC8E-1C53-965F0CF3E3C7}"/>
          </ac:spMkLst>
        </pc:spChg>
        <pc:spChg chg="mod">
          <ac:chgData name="Matthieu De Mari" userId="dfb708c9-d8dc-439f-9a3b-c772bf4a311c" providerId="ADAL" clId="{96A30238-42BA-4EEC-B688-5D869327C7FF}" dt="2023-04-04T08:36:36.205" v="11047" actId="20577"/>
          <ac:spMkLst>
            <pc:docMk/>
            <pc:sldMk cId="1689880879" sldId="571"/>
            <ac:spMk id="3" creationId="{9DE790B0-6C09-28B5-E4FA-99CCB209CAAB}"/>
          </ac:spMkLst>
        </pc:spChg>
      </pc:sldChg>
      <pc:sldChg chg="add">
        <pc:chgData name="Matthieu De Mari" userId="dfb708c9-d8dc-439f-9a3b-c772bf4a311c" providerId="ADAL" clId="{96A30238-42BA-4EEC-B688-5D869327C7FF}" dt="2023-04-04T08:40:16.273" v="11140"/>
        <pc:sldMkLst>
          <pc:docMk/>
          <pc:sldMk cId="945482794" sldId="572"/>
        </pc:sldMkLst>
      </pc:sldChg>
      <pc:sldChg chg="modSp add mod">
        <pc:chgData name="Matthieu De Mari" userId="dfb708c9-d8dc-439f-9a3b-c772bf4a311c" providerId="ADAL" clId="{96A30238-42BA-4EEC-B688-5D869327C7FF}" dt="2023-04-05T01:45:34.931" v="15974" actId="20577"/>
        <pc:sldMkLst>
          <pc:docMk/>
          <pc:sldMk cId="2434593562" sldId="573"/>
        </pc:sldMkLst>
        <pc:spChg chg="mod">
          <ac:chgData name="Matthieu De Mari" userId="dfb708c9-d8dc-439f-9a3b-c772bf4a311c" providerId="ADAL" clId="{96A30238-42BA-4EEC-B688-5D869327C7FF}" dt="2023-04-04T08:40:19.553" v="11142" actId="20577"/>
          <ac:spMkLst>
            <pc:docMk/>
            <pc:sldMk cId="2434593562" sldId="573"/>
            <ac:spMk id="2" creationId="{47DD6C6A-1154-FC8E-1C53-965F0CF3E3C7}"/>
          </ac:spMkLst>
        </pc:spChg>
        <pc:spChg chg="mod">
          <ac:chgData name="Matthieu De Mari" userId="dfb708c9-d8dc-439f-9a3b-c772bf4a311c" providerId="ADAL" clId="{96A30238-42BA-4EEC-B688-5D869327C7FF}" dt="2023-04-05T01:45:34.931" v="15974" actId="20577"/>
          <ac:spMkLst>
            <pc:docMk/>
            <pc:sldMk cId="2434593562" sldId="573"/>
            <ac:spMk id="3" creationId="{9DE790B0-6C09-28B5-E4FA-99CCB209CAAB}"/>
          </ac:spMkLst>
        </pc:spChg>
      </pc:sldChg>
      <pc:sldChg chg="addSp modSp add mod modClrScheme chgLayout">
        <pc:chgData name="Matthieu De Mari" userId="dfb708c9-d8dc-439f-9a3b-c772bf4a311c" providerId="ADAL" clId="{96A30238-42BA-4EEC-B688-5D869327C7FF}" dt="2023-04-04T08:56:14.505" v="12235" actId="20577"/>
        <pc:sldMkLst>
          <pc:docMk/>
          <pc:sldMk cId="3742346438" sldId="574"/>
        </pc:sldMkLst>
        <pc:spChg chg="mod ord">
          <ac:chgData name="Matthieu De Mari" userId="dfb708c9-d8dc-439f-9a3b-c772bf4a311c" providerId="ADAL" clId="{96A30238-42BA-4EEC-B688-5D869327C7FF}" dt="2023-04-04T08:44:16.549" v="11552" actId="700"/>
          <ac:spMkLst>
            <pc:docMk/>
            <pc:sldMk cId="3742346438" sldId="574"/>
            <ac:spMk id="2" creationId="{47DD6C6A-1154-FC8E-1C53-965F0CF3E3C7}"/>
          </ac:spMkLst>
        </pc:spChg>
        <pc:spChg chg="mod ord">
          <ac:chgData name="Matthieu De Mari" userId="dfb708c9-d8dc-439f-9a3b-c772bf4a311c" providerId="ADAL" clId="{96A30238-42BA-4EEC-B688-5D869327C7FF}" dt="2023-04-04T08:47:22.433" v="11747" actId="27636"/>
          <ac:spMkLst>
            <pc:docMk/>
            <pc:sldMk cId="3742346438" sldId="574"/>
            <ac:spMk id="3" creationId="{9DE790B0-6C09-28B5-E4FA-99CCB209CAAB}"/>
          </ac:spMkLst>
        </pc:spChg>
        <pc:spChg chg="add mod ord">
          <ac:chgData name="Matthieu De Mari" userId="dfb708c9-d8dc-439f-9a3b-c772bf4a311c" providerId="ADAL" clId="{96A30238-42BA-4EEC-B688-5D869327C7FF}" dt="2023-04-04T08:56:14.505" v="12235" actId="20577"/>
          <ac:spMkLst>
            <pc:docMk/>
            <pc:sldMk cId="3742346438" sldId="574"/>
            <ac:spMk id="4" creationId="{25E6A656-8085-A82D-C87F-A9B7A36EF4DA}"/>
          </ac:spMkLst>
        </pc:spChg>
      </pc:sldChg>
      <pc:sldChg chg="modSp new mod">
        <pc:chgData name="Matthieu De Mari" userId="dfb708c9-d8dc-439f-9a3b-c772bf4a311c" providerId="ADAL" clId="{96A30238-42BA-4EEC-B688-5D869327C7FF}" dt="2023-04-04T09:10:10.526" v="12964" actId="5793"/>
        <pc:sldMkLst>
          <pc:docMk/>
          <pc:sldMk cId="2985363014" sldId="575"/>
        </pc:sldMkLst>
        <pc:spChg chg="mod">
          <ac:chgData name="Matthieu De Mari" userId="dfb708c9-d8dc-439f-9a3b-c772bf4a311c" providerId="ADAL" clId="{96A30238-42BA-4EEC-B688-5D869327C7FF}" dt="2023-04-04T08:59:07.504" v="12403" actId="20577"/>
          <ac:spMkLst>
            <pc:docMk/>
            <pc:sldMk cId="2985363014" sldId="575"/>
            <ac:spMk id="2" creationId="{CADC1B88-B753-3A58-509E-3F8D5853A450}"/>
          </ac:spMkLst>
        </pc:spChg>
        <pc:spChg chg="mod">
          <ac:chgData name="Matthieu De Mari" userId="dfb708c9-d8dc-439f-9a3b-c772bf4a311c" providerId="ADAL" clId="{96A30238-42BA-4EEC-B688-5D869327C7FF}" dt="2023-04-04T09:10:10.526" v="12964" actId="5793"/>
          <ac:spMkLst>
            <pc:docMk/>
            <pc:sldMk cId="2985363014" sldId="575"/>
            <ac:spMk id="3" creationId="{13D8A2CC-6773-1909-149A-437D3BED1C9D}"/>
          </ac:spMkLst>
        </pc:spChg>
      </pc:sldChg>
      <pc:sldChg chg="addSp delSp modSp new mod">
        <pc:chgData name="Matthieu De Mari" userId="dfb708c9-d8dc-439f-9a3b-c772bf4a311c" providerId="ADAL" clId="{96A30238-42BA-4EEC-B688-5D869327C7FF}" dt="2023-04-04T09:18:07.794" v="13275" actId="14100"/>
        <pc:sldMkLst>
          <pc:docMk/>
          <pc:sldMk cId="2277205746" sldId="576"/>
        </pc:sldMkLst>
        <pc:spChg chg="del">
          <ac:chgData name="Matthieu De Mari" userId="dfb708c9-d8dc-439f-9a3b-c772bf4a311c" providerId="ADAL" clId="{96A30238-42BA-4EEC-B688-5D869327C7FF}" dt="2023-04-04T09:11:13.741" v="12969" actId="478"/>
          <ac:spMkLst>
            <pc:docMk/>
            <pc:sldMk cId="2277205746" sldId="576"/>
            <ac:spMk id="2" creationId="{7AA8FB53-FE41-0E21-B36F-412CADE63E29}"/>
          </ac:spMkLst>
        </pc:spChg>
        <pc:spChg chg="del">
          <ac:chgData name="Matthieu De Mari" userId="dfb708c9-d8dc-439f-9a3b-c772bf4a311c" providerId="ADAL" clId="{96A30238-42BA-4EEC-B688-5D869327C7FF}" dt="2023-04-04T09:11:12.347" v="12968" actId="478"/>
          <ac:spMkLst>
            <pc:docMk/>
            <pc:sldMk cId="2277205746" sldId="576"/>
            <ac:spMk id="3" creationId="{E4F9A12C-BFCB-FFF7-E62A-1EF1E1298B2B}"/>
          </ac:spMkLst>
        </pc:spChg>
        <pc:spChg chg="add mod">
          <ac:chgData name="Matthieu De Mari" userId="dfb708c9-d8dc-439f-9a3b-c772bf4a311c" providerId="ADAL" clId="{96A30238-42BA-4EEC-B688-5D869327C7FF}" dt="2023-04-04T09:16:36.117" v="13084" actId="1076"/>
          <ac:spMkLst>
            <pc:docMk/>
            <pc:sldMk cId="2277205746" sldId="576"/>
            <ac:spMk id="8" creationId="{14322051-52E2-6DC9-F631-58A98A2F60D6}"/>
          </ac:spMkLst>
        </pc:spChg>
        <pc:spChg chg="add mod">
          <ac:chgData name="Matthieu De Mari" userId="dfb708c9-d8dc-439f-9a3b-c772bf4a311c" providerId="ADAL" clId="{96A30238-42BA-4EEC-B688-5D869327C7FF}" dt="2023-04-04T09:18:07.794" v="13275" actId="14100"/>
          <ac:spMkLst>
            <pc:docMk/>
            <pc:sldMk cId="2277205746" sldId="576"/>
            <ac:spMk id="9" creationId="{1F289773-D224-5158-8347-5A1A9FBC2FF2}"/>
          </ac:spMkLst>
        </pc:spChg>
        <pc:picChg chg="add del mod modCrop">
          <ac:chgData name="Matthieu De Mari" userId="dfb708c9-d8dc-439f-9a3b-c772bf4a311c" providerId="ADAL" clId="{96A30238-42BA-4EEC-B688-5D869327C7FF}" dt="2023-04-04T09:11:47.603" v="12974" actId="478"/>
          <ac:picMkLst>
            <pc:docMk/>
            <pc:sldMk cId="2277205746" sldId="576"/>
            <ac:picMk id="5" creationId="{60BD5CEA-4FED-3133-D591-2D7AFB909A20}"/>
          </ac:picMkLst>
        </pc:picChg>
        <pc:picChg chg="add mod">
          <ac:chgData name="Matthieu De Mari" userId="dfb708c9-d8dc-439f-9a3b-c772bf4a311c" providerId="ADAL" clId="{96A30238-42BA-4EEC-B688-5D869327C7FF}" dt="2023-04-04T09:13:43.392" v="12986" actId="962"/>
          <ac:picMkLst>
            <pc:docMk/>
            <pc:sldMk cId="2277205746" sldId="576"/>
            <ac:picMk id="7" creationId="{C473EE1E-9958-95DC-45BC-459C4E1D31AD}"/>
          </ac:picMkLst>
        </pc:picChg>
      </pc:sldChg>
      <pc:sldChg chg="addSp delSp modSp add mod">
        <pc:chgData name="Matthieu De Mari" userId="dfb708c9-d8dc-439f-9a3b-c772bf4a311c" providerId="ADAL" clId="{96A30238-42BA-4EEC-B688-5D869327C7FF}" dt="2023-04-04T09:16:40.857" v="13085"/>
        <pc:sldMkLst>
          <pc:docMk/>
          <pc:sldMk cId="2253175005" sldId="577"/>
        </pc:sldMkLst>
        <pc:spChg chg="add mod">
          <ac:chgData name="Matthieu De Mari" userId="dfb708c9-d8dc-439f-9a3b-c772bf4a311c" providerId="ADAL" clId="{96A30238-42BA-4EEC-B688-5D869327C7FF}" dt="2023-04-04T09:16:40.857" v="13085"/>
          <ac:spMkLst>
            <pc:docMk/>
            <pc:sldMk cId="2253175005" sldId="577"/>
            <ac:spMk id="4" creationId="{13D8DDF9-E983-21D0-29E5-9679943FEA83}"/>
          </ac:spMkLst>
        </pc:spChg>
        <pc:picChg chg="add mod">
          <ac:chgData name="Matthieu De Mari" userId="dfb708c9-d8dc-439f-9a3b-c772bf4a311c" providerId="ADAL" clId="{96A30238-42BA-4EEC-B688-5D869327C7FF}" dt="2023-04-04T09:13:58.282" v="12991" actId="962"/>
          <ac:picMkLst>
            <pc:docMk/>
            <pc:sldMk cId="2253175005" sldId="577"/>
            <ac:picMk id="3" creationId="{780016D4-38CF-7896-D73E-95909E71B41B}"/>
          </ac:picMkLst>
        </pc:picChg>
        <pc:picChg chg="del">
          <ac:chgData name="Matthieu De Mari" userId="dfb708c9-d8dc-439f-9a3b-c772bf4a311c" providerId="ADAL" clId="{96A30238-42BA-4EEC-B688-5D869327C7FF}" dt="2023-04-04T09:13:57.091" v="12988" actId="478"/>
          <ac:picMkLst>
            <pc:docMk/>
            <pc:sldMk cId="2253175005" sldId="577"/>
            <ac:picMk id="7" creationId="{C473EE1E-9958-95DC-45BC-459C4E1D31AD}"/>
          </ac:picMkLst>
        </pc:picChg>
      </pc:sldChg>
      <pc:sldChg chg="addSp delSp modSp new mod modClrScheme chgLayout">
        <pc:chgData name="Matthieu De Mari" userId="dfb708c9-d8dc-439f-9a3b-c772bf4a311c" providerId="ADAL" clId="{96A30238-42BA-4EEC-B688-5D869327C7FF}" dt="2023-04-04T09:16:43.330" v="13086"/>
        <pc:sldMkLst>
          <pc:docMk/>
          <pc:sldMk cId="1668154196" sldId="578"/>
        </pc:sldMkLst>
        <pc:spChg chg="del">
          <ac:chgData name="Matthieu De Mari" userId="dfb708c9-d8dc-439f-9a3b-c772bf4a311c" providerId="ADAL" clId="{96A30238-42BA-4EEC-B688-5D869327C7FF}" dt="2023-04-04T09:14:15.263" v="12998" actId="700"/>
          <ac:spMkLst>
            <pc:docMk/>
            <pc:sldMk cId="1668154196" sldId="578"/>
            <ac:spMk id="2" creationId="{2480A092-F446-3439-44BD-6E71EAB38D89}"/>
          </ac:spMkLst>
        </pc:spChg>
        <pc:spChg chg="add del">
          <ac:chgData name="Matthieu De Mari" userId="dfb708c9-d8dc-439f-9a3b-c772bf4a311c" providerId="ADAL" clId="{96A30238-42BA-4EEC-B688-5D869327C7FF}" dt="2023-04-04T09:14:15.263" v="12998" actId="700"/>
          <ac:spMkLst>
            <pc:docMk/>
            <pc:sldMk cId="1668154196" sldId="578"/>
            <ac:spMk id="3" creationId="{7FFD4D9D-65A4-254F-26FB-D56F45DCD43C}"/>
          </ac:spMkLst>
        </pc:spChg>
        <pc:spChg chg="add mod">
          <ac:chgData name="Matthieu De Mari" userId="dfb708c9-d8dc-439f-9a3b-c772bf4a311c" providerId="ADAL" clId="{96A30238-42BA-4EEC-B688-5D869327C7FF}" dt="2023-04-04T09:16:43.330" v="13086"/>
          <ac:spMkLst>
            <pc:docMk/>
            <pc:sldMk cId="1668154196" sldId="578"/>
            <ac:spMk id="8" creationId="{4543FF08-266E-95A0-98AC-E9759BFB631F}"/>
          </ac:spMkLst>
        </pc:spChg>
        <pc:picChg chg="add del mod">
          <ac:chgData name="Matthieu De Mari" userId="dfb708c9-d8dc-439f-9a3b-c772bf4a311c" providerId="ADAL" clId="{96A30238-42BA-4EEC-B688-5D869327C7FF}" dt="2023-04-04T09:14:12.100" v="12997"/>
          <ac:picMkLst>
            <pc:docMk/>
            <pc:sldMk cId="1668154196" sldId="578"/>
            <ac:picMk id="5" creationId="{3C2FB4A8-EA34-8DFB-8B2A-4AAFA0173179}"/>
          </ac:picMkLst>
        </pc:picChg>
        <pc:picChg chg="add mod">
          <ac:chgData name="Matthieu De Mari" userId="dfb708c9-d8dc-439f-9a3b-c772bf4a311c" providerId="ADAL" clId="{96A30238-42BA-4EEC-B688-5D869327C7FF}" dt="2023-04-04T09:14:16.723" v="13001" actId="962"/>
          <ac:picMkLst>
            <pc:docMk/>
            <pc:sldMk cId="1668154196" sldId="578"/>
            <ac:picMk id="7" creationId="{B03CAFDD-96A7-89E1-3E99-445940855746}"/>
          </ac:picMkLst>
        </pc:picChg>
      </pc:sldChg>
      <pc:sldChg chg="addSp modSp new mod">
        <pc:chgData name="Matthieu De Mari" userId="dfb708c9-d8dc-439f-9a3b-c772bf4a311c" providerId="ADAL" clId="{96A30238-42BA-4EEC-B688-5D869327C7FF}" dt="2023-04-04T09:16:43.870" v="13087"/>
        <pc:sldMkLst>
          <pc:docMk/>
          <pc:sldMk cId="2095946824" sldId="579"/>
        </pc:sldMkLst>
        <pc:spChg chg="add mod">
          <ac:chgData name="Matthieu De Mari" userId="dfb708c9-d8dc-439f-9a3b-c772bf4a311c" providerId="ADAL" clId="{96A30238-42BA-4EEC-B688-5D869327C7FF}" dt="2023-04-04T09:16:43.870" v="13087"/>
          <ac:spMkLst>
            <pc:docMk/>
            <pc:sldMk cId="2095946824" sldId="579"/>
            <ac:spMk id="4" creationId="{DC8B8391-0BD9-DFA8-D153-28A69DAF5D9D}"/>
          </ac:spMkLst>
        </pc:spChg>
        <pc:picChg chg="add mod">
          <ac:chgData name="Matthieu De Mari" userId="dfb708c9-d8dc-439f-9a3b-c772bf4a311c" providerId="ADAL" clId="{96A30238-42BA-4EEC-B688-5D869327C7FF}" dt="2023-04-04T09:14:26.452" v="13005" actId="962"/>
          <ac:picMkLst>
            <pc:docMk/>
            <pc:sldMk cId="2095946824" sldId="579"/>
            <ac:picMk id="3" creationId="{83D15C25-55D4-0B57-AB1A-104EC3BFA9E7}"/>
          </ac:picMkLst>
        </pc:picChg>
      </pc:sldChg>
      <pc:sldChg chg="addSp modSp new mod">
        <pc:chgData name="Matthieu De Mari" userId="dfb708c9-d8dc-439f-9a3b-c772bf4a311c" providerId="ADAL" clId="{96A30238-42BA-4EEC-B688-5D869327C7FF}" dt="2023-04-04T09:16:45.511" v="13088"/>
        <pc:sldMkLst>
          <pc:docMk/>
          <pc:sldMk cId="1762507243" sldId="580"/>
        </pc:sldMkLst>
        <pc:spChg chg="add mod">
          <ac:chgData name="Matthieu De Mari" userId="dfb708c9-d8dc-439f-9a3b-c772bf4a311c" providerId="ADAL" clId="{96A30238-42BA-4EEC-B688-5D869327C7FF}" dt="2023-04-04T09:16:45.511" v="13088"/>
          <ac:spMkLst>
            <pc:docMk/>
            <pc:sldMk cId="1762507243" sldId="580"/>
            <ac:spMk id="4" creationId="{9486EB5F-C3A6-095F-7BE5-C43ED98862B5}"/>
          </ac:spMkLst>
        </pc:spChg>
        <pc:picChg chg="add mod">
          <ac:chgData name="Matthieu De Mari" userId="dfb708c9-d8dc-439f-9a3b-c772bf4a311c" providerId="ADAL" clId="{96A30238-42BA-4EEC-B688-5D869327C7FF}" dt="2023-04-04T09:14:39.139" v="13009" actId="962"/>
          <ac:picMkLst>
            <pc:docMk/>
            <pc:sldMk cId="1762507243" sldId="580"/>
            <ac:picMk id="3" creationId="{90CD59F7-28B6-9882-E029-BA85C9437D0F}"/>
          </ac:picMkLst>
        </pc:picChg>
      </pc:sldChg>
      <pc:sldChg chg="addSp modSp new mod">
        <pc:chgData name="Matthieu De Mari" userId="dfb708c9-d8dc-439f-9a3b-c772bf4a311c" providerId="ADAL" clId="{96A30238-42BA-4EEC-B688-5D869327C7FF}" dt="2023-04-04T09:16:46.907" v="13089"/>
        <pc:sldMkLst>
          <pc:docMk/>
          <pc:sldMk cId="3036346102" sldId="581"/>
        </pc:sldMkLst>
        <pc:spChg chg="add mod">
          <ac:chgData name="Matthieu De Mari" userId="dfb708c9-d8dc-439f-9a3b-c772bf4a311c" providerId="ADAL" clId="{96A30238-42BA-4EEC-B688-5D869327C7FF}" dt="2023-04-04T09:16:46.907" v="13089"/>
          <ac:spMkLst>
            <pc:docMk/>
            <pc:sldMk cId="3036346102" sldId="581"/>
            <ac:spMk id="4" creationId="{B7D419F6-FC0A-904B-0D12-8C787069F262}"/>
          </ac:spMkLst>
        </pc:spChg>
        <pc:picChg chg="add mod">
          <ac:chgData name="Matthieu De Mari" userId="dfb708c9-d8dc-439f-9a3b-c772bf4a311c" providerId="ADAL" clId="{96A30238-42BA-4EEC-B688-5D869327C7FF}" dt="2023-04-04T09:14:47.838" v="13013" actId="962"/>
          <ac:picMkLst>
            <pc:docMk/>
            <pc:sldMk cId="3036346102" sldId="581"/>
            <ac:picMk id="3" creationId="{ED603560-54DB-9848-CA0B-5833506A4776}"/>
          </ac:picMkLst>
        </pc:picChg>
      </pc:sldChg>
      <pc:sldChg chg="addSp modSp new mod">
        <pc:chgData name="Matthieu De Mari" userId="dfb708c9-d8dc-439f-9a3b-c772bf4a311c" providerId="ADAL" clId="{96A30238-42BA-4EEC-B688-5D869327C7FF}" dt="2023-04-04T09:16:47.626" v="13090"/>
        <pc:sldMkLst>
          <pc:docMk/>
          <pc:sldMk cId="1764237651" sldId="582"/>
        </pc:sldMkLst>
        <pc:spChg chg="add mod">
          <ac:chgData name="Matthieu De Mari" userId="dfb708c9-d8dc-439f-9a3b-c772bf4a311c" providerId="ADAL" clId="{96A30238-42BA-4EEC-B688-5D869327C7FF}" dt="2023-04-04T09:16:47.626" v="13090"/>
          <ac:spMkLst>
            <pc:docMk/>
            <pc:sldMk cId="1764237651" sldId="582"/>
            <ac:spMk id="4" creationId="{A8F2ABE8-3DD6-AA13-DE23-C4AC23D192A4}"/>
          </ac:spMkLst>
        </pc:spChg>
        <pc:picChg chg="add mod">
          <ac:chgData name="Matthieu De Mari" userId="dfb708c9-d8dc-439f-9a3b-c772bf4a311c" providerId="ADAL" clId="{96A30238-42BA-4EEC-B688-5D869327C7FF}" dt="2023-04-04T09:14:56.314" v="13017" actId="962"/>
          <ac:picMkLst>
            <pc:docMk/>
            <pc:sldMk cId="1764237651" sldId="582"/>
            <ac:picMk id="3" creationId="{19530CEA-CC37-1818-C94F-A867BA2ED928}"/>
          </ac:picMkLst>
        </pc:picChg>
      </pc:sldChg>
      <pc:sldChg chg="addSp modSp new mod">
        <pc:chgData name="Matthieu De Mari" userId="dfb708c9-d8dc-439f-9a3b-c772bf4a311c" providerId="ADAL" clId="{96A30238-42BA-4EEC-B688-5D869327C7FF}" dt="2023-04-04T09:16:48.863" v="13091"/>
        <pc:sldMkLst>
          <pc:docMk/>
          <pc:sldMk cId="3931875955" sldId="583"/>
        </pc:sldMkLst>
        <pc:spChg chg="add mod">
          <ac:chgData name="Matthieu De Mari" userId="dfb708c9-d8dc-439f-9a3b-c772bf4a311c" providerId="ADAL" clId="{96A30238-42BA-4EEC-B688-5D869327C7FF}" dt="2023-04-04T09:16:48.863" v="13091"/>
          <ac:spMkLst>
            <pc:docMk/>
            <pc:sldMk cId="3931875955" sldId="583"/>
            <ac:spMk id="4" creationId="{E9AD1E73-7ACD-44FD-985B-41FBB06C9518}"/>
          </ac:spMkLst>
        </pc:spChg>
        <pc:picChg chg="add mod">
          <ac:chgData name="Matthieu De Mari" userId="dfb708c9-d8dc-439f-9a3b-c772bf4a311c" providerId="ADAL" clId="{96A30238-42BA-4EEC-B688-5D869327C7FF}" dt="2023-04-04T09:15:24.462" v="13021" actId="962"/>
          <ac:picMkLst>
            <pc:docMk/>
            <pc:sldMk cId="3931875955" sldId="583"/>
            <ac:picMk id="3" creationId="{54DFBBE5-A610-D2E4-3B05-D21CC1F65A5D}"/>
          </ac:picMkLst>
        </pc:picChg>
      </pc:sldChg>
      <pc:sldChg chg="addSp modSp new mod">
        <pc:chgData name="Matthieu De Mari" userId="dfb708c9-d8dc-439f-9a3b-c772bf4a311c" providerId="ADAL" clId="{96A30238-42BA-4EEC-B688-5D869327C7FF}" dt="2023-04-04T09:16:49.382" v="13092"/>
        <pc:sldMkLst>
          <pc:docMk/>
          <pc:sldMk cId="1096759462" sldId="584"/>
        </pc:sldMkLst>
        <pc:spChg chg="add mod">
          <ac:chgData name="Matthieu De Mari" userId="dfb708c9-d8dc-439f-9a3b-c772bf4a311c" providerId="ADAL" clId="{96A30238-42BA-4EEC-B688-5D869327C7FF}" dt="2023-04-04T09:16:49.382" v="13092"/>
          <ac:spMkLst>
            <pc:docMk/>
            <pc:sldMk cId="1096759462" sldId="584"/>
            <ac:spMk id="4" creationId="{A3689CB9-87E5-86DD-2257-5E2ED8222C0D}"/>
          </ac:spMkLst>
        </pc:spChg>
        <pc:picChg chg="add mod">
          <ac:chgData name="Matthieu De Mari" userId="dfb708c9-d8dc-439f-9a3b-c772bf4a311c" providerId="ADAL" clId="{96A30238-42BA-4EEC-B688-5D869327C7FF}" dt="2023-04-04T09:15:32.655" v="13025" actId="962"/>
          <ac:picMkLst>
            <pc:docMk/>
            <pc:sldMk cId="1096759462" sldId="584"/>
            <ac:picMk id="3" creationId="{74395A98-F2BF-BC75-60B7-54045494F467}"/>
          </ac:picMkLst>
        </pc:picChg>
      </pc:sldChg>
      <pc:sldChg chg="addSp delSp modSp new mod">
        <pc:chgData name="Matthieu De Mari" userId="dfb708c9-d8dc-439f-9a3b-c772bf4a311c" providerId="ADAL" clId="{96A30238-42BA-4EEC-B688-5D869327C7FF}" dt="2023-04-04T09:16:50.530" v="13093"/>
        <pc:sldMkLst>
          <pc:docMk/>
          <pc:sldMk cId="4277552009" sldId="585"/>
        </pc:sldMkLst>
        <pc:spChg chg="add mod">
          <ac:chgData name="Matthieu De Mari" userId="dfb708c9-d8dc-439f-9a3b-c772bf4a311c" providerId="ADAL" clId="{96A30238-42BA-4EEC-B688-5D869327C7FF}" dt="2023-04-04T09:16:50.530" v="13093"/>
          <ac:spMkLst>
            <pc:docMk/>
            <pc:sldMk cId="4277552009" sldId="585"/>
            <ac:spMk id="6" creationId="{EE8215A4-26DB-7758-F44F-10F506A21E90}"/>
          </ac:spMkLst>
        </pc:spChg>
        <pc:picChg chg="add mod">
          <ac:chgData name="Matthieu De Mari" userId="dfb708c9-d8dc-439f-9a3b-c772bf4a311c" providerId="ADAL" clId="{96A30238-42BA-4EEC-B688-5D869327C7FF}" dt="2023-04-04T09:15:43.224" v="13029" actId="962"/>
          <ac:picMkLst>
            <pc:docMk/>
            <pc:sldMk cId="4277552009" sldId="585"/>
            <ac:picMk id="3" creationId="{D4119CD7-3E65-773E-B418-00B3D52FACFC}"/>
          </ac:picMkLst>
        </pc:picChg>
        <pc:picChg chg="add del mod">
          <ac:chgData name="Matthieu De Mari" userId="dfb708c9-d8dc-439f-9a3b-c772bf4a311c" providerId="ADAL" clId="{96A30238-42BA-4EEC-B688-5D869327C7FF}" dt="2023-04-04T09:15:51.078" v="13034"/>
          <ac:picMkLst>
            <pc:docMk/>
            <pc:sldMk cId="4277552009" sldId="585"/>
            <ac:picMk id="5" creationId="{A4A3CCDC-9D33-832E-3F3F-55B40083D307}"/>
          </ac:picMkLst>
        </pc:picChg>
      </pc:sldChg>
      <pc:sldChg chg="addSp modSp new mod">
        <pc:chgData name="Matthieu De Mari" userId="dfb708c9-d8dc-439f-9a3b-c772bf4a311c" providerId="ADAL" clId="{96A30238-42BA-4EEC-B688-5D869327C7FF}" dt="2023-04-04T09:16:50.981" v="13094"/>
        <pc:sldMkLst>
          <pc:docMk/>
          <pc:sldMk cId="397574632" sldId="586"/>
        </pc:sldMkLst>
        <pc:spChg chg="add mod">
          <ac:chgData name="Matthieu De Mari" userId="dfb708c9-d8dc-439f-9a3b-c772bf4a311c" providerId="ADAL" clId="{96A30238-42BA-4EEC-B688-5D869327C7FF}" dt="2023-04-04T09:16:50.981" v="13094"/>
          <ac:spMkLst>
            <pc:docMk/>
            <pc:sldMk cId="397574632" sldId="586"/>
            <ac:spMk id="4" creationId="{26E1BBE3-14F3-31D5-F913-59AF6D8308A6}"/>
          </ac:spMkLst>
        </pc:spChg>
        <pc:picChg chg="add mod">
          <ac:chgData name="Matthieu De Mari" userId="dfb708c9-d8dc-439f-9a3b-c772bf4a311c" providerId="ADAL" clId="{96A30238-42BA-4EEC-B688-5D869327C7FF}" dt="2023-04-04T09:15:53.927" v="13038" actId="962"/>
          <ac:picMkLst>
            <pc:docMk/>
            <pc:sldMk cId="397574632" sldId="586"/>
            <ac:picMk id="3" creationId="{B11E04AF-B58C-48B7-D08F-48FA11F8EA9D}"/>
          </ac:picMkLst>
        </pc:picChg>
      </pc:sldChg>
      <pc:sldChg chg="modSp add mod">
        <pc:chgData name="Matthieu De Mari" userId="dfb708c9-d8dc-439f-9a3b-c772bf4a311c" providerId="ADAL" clId="{96A30238-42BA-4EEC-B688-5D869327C7FF}" dt="2023-04-04T09:21:30.076" v="13601" actId="14100"/>
        <pc:sldMkLst>
          <pc:docMk/>
          <pc:sldMk cId="2077370031" sldId="587"/>
        </pc:sldMkLst>
        <pc:spChg chg="mod">
          <ac:chgData name="Matthieu De Mari" userId="dfb708c9-d8dc-439f-9a3b-c772bf4a311c" providerId="ADAL" clId="{96A30238-42BA-4EEC-B688-5D869327C7FF}" dt="2023-04-04T09:21:30.076" v="13601" actId="14100"/>
          <ac:spMkLst>
            <pc:docMk/>
            <pc:sldMk cId="2077370031" sldId="587"/>
            <ac:spMk id="9" creationId="{1F289773-D224-5158-8347-5A1A9FBC2FF2}"/>
          </ac:spMkLst>
        </pc:spChg>
      </pc:sldChg>
      <pc:sldChg chg="modSp add del mod">
        <pc:chgData name="Matthieu De Mari" userId="dfb708c9-d8dc-439f-9a3b-c772bf4a311c" providerId="ADAL" clId="{96A30238-42BA-4EEC-B688-5D869327C7FF}" dt="2023-04-04T09:19:56.584" v="13573" actId="47"/>
        <pc:sldMkLst>
          <pc:docMk/>
          <pc:sldMk cId="750747429" sldId="588"/>
        </pc:sldMkLst>
        <pc:spChg chg="mod">
          <ac:chgData name="Matthieu De Mari" userId="dfb708c9-d8dc-439f-9a3b-c772bf4a311c" providerId="ADAL" clId="{96A30238-42BA-4EEC-B688-5D869327C7FF}" dt="2023-04-04T09:19:38.148" v="13569" actId="20577"/>
          <ac:spMkLst>
            <pc:docMk/>
            <pc:sldMk cId="750747429" sldId="588"/>
            <ac:spMk id="9" creationId="{1F289773-D224-5158-8347-5A1A9FBC2FF2}"/>
          </ac:spMkLst>
        </pc:spChg>
      </pc:sldChg>
      <pc:sldChg chg="addSp modSp add mod">
        <pc:chgData name="Matthieu De Mari" userId="dfb708c9-d8dc-439f-9a3b-c772bf4a311c" providerId="ADAL" clId="{96A30238-42BA-4EEC-B688-5D869327C7FF}" dt="2023-04-04T09:19:53.551" v="13572" actId="1076"/>
        <pc:sldMkLst>
          <pc:docMk/>
          <pc:sldMk cId="4222450925" sldId="589"/>
        </pc:sldMkLst>
        <pc:spChg chg="add mod">
          <ac:chgData name="Matthieu De Mari" userId="dfb708c9-d8dc-439f-9a3b-c772bf4a311c" providerId="ADAL" clId="{96A30238-42BA-4EEC-B688-5D869327C7FF}" dt="2023-04-04T09:19:53.551" v="13572" actId="1076"/>
          <ac:spMkLst>
            <pc:docMk/>
            <pc:sldMk cId="4222450925" sldId="589"/>
            <ac:spMk id="2" creationId="{7487FC74-1A5D-CCF3-6374-74CAFABC686A}"/>
          </ac:spMkLst>
        </pc:spChg>
      </pc:sldChg>
      <pc:sldChg chg="addSp delSp modSp new mod modClrScheme chgLayout">
        <pc:chgData name="Matthieu De Mari" userId="dfb708c9-d8dc-439f-9a3b-c772bf4a311c" providerId="ADAL" clId="{96A30238-42BA-4EEC-B688-5D869327C7FF}" dt="2023-04-04T09:39:45.481" v="15659" actId="20577"/>
        <pc:sldMkLst>
          <pc:docMk/>
          <pc:sldMk cId="3412010652" sldId="590"/>
        </pc:sldMkLst>
        <pc:spChg chg="del">
          <ac:chgData name="Matthieu De Mari" userId="dfb708c9-d8dc-439f-9a3b-c772bf4a311c" providerId="ADAL" clId="{96A30238-42BA-4EEC-B688-5D869327C7FF}" dt="2023-04-04T09:21:57.504" v="13605" actId="700"/>
          <ac:spMkLst>
            <pc:docMk/>
            <pc:sldMk cId="3412010652" sldId="590"/>
            <ac:spMk id="2" creationId="{064B91A3-C613-48AA-F0CC-6595E3C3D4F2}"/>
          </ac:spMkLst>
        </pc:spChg>
        <pc:spChg chg="del">
          <ac:chgData name="Matthieu De Mari" userId="dfb708c9-d8dc-439f-9a3b-c772bf4a311c" providerId="ADAL" clId="{96A30238-42BA-4EEC-B688-5D869327C7FF}" dt="2023-04-04T09:21:57.504" v="13605" actId="700"/>
          <ac:spMkLst>
            <pc:docMk/>
            <pc:sldMk cId="3412010652" sldId="590"/>
            <ac:spMk id="3" creationId="{88793B4A-D706-A87A-25FF-FEB9210A49FC}"/>
          </ac:spMkLst>
        </pc:spChg>
        <pc:spChg chg="add mod">
          <ac:chgData name="Matthieu De Mari" userId="dfb708c9-d8dc-439f-9a3b-c772bf4a311c" providerId="ADAL" clId="{96A30238-42BA-4EEC-B688-5D869327C7FF}" dt="2023-04-04T09:39:45.481" v="15659" actId="20577"/>
          <ac:spMkLst>
            <pc:docMk/>
            <pc:sldMk cId="3412010652" sldId="590"/>
            <ac:spMk id="8" creationId="{F0BB8961-BDEB-54EF-B87D-E3E23AFA2EBB}"/>
          </ac:spMkLst>
        </pc:spChg>
        <pc:picChg chg="add del mod">
          <ac:chgData name="Matthieu De Mari" userId="dfb708c9-d8dc-439f-9a3b-c772bf4a311c" providerId="ADAL" clId="{96A30238-42BA-4EEC-B688-5D869327C7FF}" dt="2023-04-04T09:22:03.520" v="13609" actId="478"/>
          <ac:picMkLst>
            <pc:docMk/>
            <pc:sldMk cId="3412010652" sldId="590"/>
            <ac:picMk id="5" creationId="{34645769-BE02-6EFD-31D3-1B8209609D96}"/>
          </ac:picMkLst>
        </pc:picChg>
        <pc:picChg chg="add mod">
          <ac:chgData name="Matthieu De Mari" userId="dfb708c9-d8dc-439f-9a3b-c772bf4a311c" providerId="ADAL" clId="{96A30238-42BA-4EEC-B688-5D869327C7FF}" dt="2023-04-04T09:22:05.066" v="13612" actId="962"/>
          <ac:picMkLst>
            <pc:docMk/>
            <pc:sldMk cId="3412010652" sldId="590"/>
            <ac:picMk id="7" creationId="{4C19A41D-374B-5CD0-68CC-EB2CF4A2CDC3}"/>
          </ac:picMkLst>
        </pc:picChg>
      </pc:sldChg>
      <pc:sldChg chg="addSp modSp new mod">
        <pc:chgData name="Matthieu De Mari" userId="dfb708c9-d8dc-439f-9a3b-c772bf4a311c" providerId="ADAL" clId="{96A30238-42BA-4EEC-B688-5D869327C7FF}" dt="2023-04-04T09:39:48.388" v="15660"/>
        <pc:sldMkLst>
          <pc:docMk/>
          <pc:sldMk cId="806541237" sldId="591"/>
        </pc:sldMkLst>
        <pc:spChg chg="add mod">
          <ac:chgData name="Matthieu De Mari" userId="dfb708c9-d8dc-439f-9a3b-c772bf4a311c" providerId="ADAL" clId="{96A30238-42BA-4EEC-B688-5D869327C7FF}" dt="2023-04-04T09:22:48.756" v="13687" actId="14100"/>
          <ac:spMkLst>
            <pc:docMk/>
            <pc:sldMk cId="806541237" sldId="591"/>
            <ac:spMk id="4" creationId="{5308E98E-F9AF-760A-4D66-AFF85DFA5DDF}"/>
          </ac:spMkLst>
        </pc:spChg>
        <pc:spChg chg="add mod">
          <ac:chgData name="Matthieu De Mari" userId="dfb708c9-d8dc-439f-9a3b-c772bf4a311c" providerId="ADAL" clId="{96A30238-42BA-4EEC-B688-5D869327C7FF}" dt="2023-04-04T09:39:48.388" v="15660"/>
          <ac:spMkLst>
            <pc:docMk/>
            <pc:sldMk cId="806541237" sldId="591"/>
            <ac:spMk id="5" creationId="{B9F50D2A-3D4C-FC80-EFA5-0CFB10432DF8}"/>
          </ac:spMkLst>
        </pc:spChg>
        <pc:picChg chg="add mod">
          <ac:chgData name="Matthieu De Mari" userId="dfb708c9-d8dc-439f-9a3b-c772bf4a311c" providerId="ADAL" clId="{96A30238-42BA-4EEC-B688-5D869327C7FF}" dt="2023-04-04T09:22:13.346" v="13616" actId="962"/>
          <ac:picMkLst>
            <pc:docMk/>
            <pc:sldMk cId="806541237" sldId="591"/>
            <ac:picMk id="3" creationId="{2E191A98-9C5F-55A4-C61B-61310B458CA3}"/>
          </ac:picMkLst>
        </pc:picChg>
      </pc:sldChg>
      <pc:sldChg chg="addSp delSp modSp new mod">
        <pc:chgData name="Matthieu De Mari" userId="dfb708c9-d8dc-439f-9a3b-c772bf4a311c" providerId="ADAL" clId="{96A30238-42BA-4EEC-B688-5D869327C7FF}" dt="2023-04-04T09:39:57.932" v="15665" actId="14100"/>
        <pc:sldMkLst>
          <pc:docMk/>
          <pc:sldMk cId="625001727" sldId="592"/>
        </pc:sldMkLst>
        <pc:spChg chg="add mod ord">
          <ac:chgData name="Matthieu De Mari" userId="dfb708c9-d8dc-439f-9a3b-c772bf4a311c" providerId="ADAL" clId="{96A30238-42BA-4EEC-B688-5D869327C7FF}" dt="2023-04-04T09:39:57.932" v="15665" actId="14100"/>
          <ac:spMkLst>
            <pc:docMk/>
            <pc:sldMk cId="625001727" sldId="592"/>
            <ac:spMk id="4" creationId="{49AA8F51-2D5E-74DE-1FE5-3917AD52FBFE}"/>
          </ac:spMkLst>
        </pc:spChg>
        <pc:spChg chg="add mod">
          <ac:chgData name="Matthieu De Mari" userId="dfb708c9-d8dc-439f-9a3b-c772bf4a311c" providerId="ADAL" clId="{96A30238-42BA-4EEC-B688-5D869327C7FF}" dt="2023-04-04T09:39:48.860" v="15661"/>
          <ac:spMkLst>
            <pc:docMk/>
            <pc:sldMk cId="625001727" sldId="592"/>
            <ac:spMk id="7" creationId="{48B25BE6-0E12-8EE5-4F19-922570E5FDEB}"/>
          </ac:spMkLst>
        </pc:spChg>
        <pc:picChg chg="add del mod">
          <ac:chgData name="Matthieu De Mari" userId="dfb708c9-d8dc-439f-9a3b-c772bf4a311c" providerId="ADAL" clId="{96A30238-42BA-4EEC-B688-5D869327C7FF}" dt="2023-04-04T09:23:51.704" v="13817" actId="478"/>
          <ac:picMkLst>
            <pc:docMk/>
            <pc:sldMk cId="625001727" sldId="592"/>
            <ac:picMk id="3" creationId="{730FAAF1-A4B3-8B2E-73F8-7AF62B0B0E85}"/>
          </ac:picMkLst>
        </pc:picChg>
        <pc:picChg chg="add mod">
          <ac:chgData name="Matthieu De Mari" userId="dfb708c9-d8dc-439f-9a3b-c772bf4a311c" providerId="ADAL" clId="{96A30238-42BA-4EEC-B688-5D869327C7FF}" dt="2023-04-04T09:23:52.516" v="13820" actId="962"/>
          <ac:picMkLst>
            <pc:docMk/>
            <pc:sldMk cId="625001727" sldId="592"/>
            <ac:picMk id="6" creationId="{153E57C9-14E0-41B9-6818-A1C0D9D73CA0}"/>
          </ac:picMkLst>
        </pc:picChg>
      </pc:sldChg>
      <pc:sldChg chg="addSp modSp new mod">
        <pc:chgData name="Matthieu De Mari" userId="dfb708c9-d8dc-439f-9a3b-c772bf4a311c" providerId="ADAL" clId="{96A30238-42BA-4EEC-B688-5D869327C7FF}" dt="2023-04-04T09:40:24.398" v="15675" actId="1076"/>
        <pc:sldMkLst>
          <pc:docMk/>
          <pc:sldMk cId="2713632554" sldId="593"/>
        </pc:sldMkLst>
        <pc:spChg chg="add mod">
          <ac:chgData name="Matthieu De Mari" userId="dfb708c9-d8dc-439f-9a3b-c772bf4a311c" providerId="ADAL" clId="{96A30238-42BA-4EEC-B688-5D869327C7FF}" dt="2023-04-04T09:40:24.398" v="15675" actId="1076"/>
          <ac:spMkLst>
            <pc:docMk/>
            <pc:sldMk cId="2713632554" sldId="593"/>
            <ac:spMk id="4" creationId="{D745C8FF-32AD-4EEC-4B69-6490A91A206A}"/>
          </ac:spMkLst>
        </pc:spChg>
        <pc:spChg chg="add mod">
          <ac:chgData name="Matthieu De Mari" userId="dfb708c9-d8dc-439f-9a3b-c772bf4a311c" providerId="ADAL" clId="{96A30238-42BA-4EEC-B688-5D869327C7FF}" dt="2023-04-04T09:39:59.232" v="15666"/>
          <ac:spMkLst>
            <pc:docMk/>
            <pc:sldMk cId="2713632554" sldId="593"/>
            <ac:spMk id="5" creationId="{E0936174-EAA3-F27A-533D-BA72CD9E6F84}"/>
          </ac:spMkLst>
        </pc:spChg>
        <pc:picChg chg="add mod">
          <ac:chgData name="Matthieu De Mari" userId="dfb708c9-d8dc-439f-9a3b-c772bf4a311c" providerId="ADAL" clId="{96A30238-42BA-4EEC-B688-5D869327C7FF}" dt="2023-04-04T09:24:04.310" v="13825" actId="962"/>
          <ac:picMkLst>
            <pc:docMk/>
            <pc:sldMk cId="2713632554" sldId="593"/>
            <ac:picMk id="3" creationId="{182CECBF-E976-3414-7958-1D223532F353}"/>
          </ac:picMkLst>
        </pc:picChg>
      </pc:sldChg>
      <pc:sldChg chg="addSp delSp modSp new mod">
        <pc:chgData name="Matthieu De Mari" userId="dfb708c9-d8dc-439f-9a3b-c772bf4a311c" providerId="ADAL" clId="{96A30238-42BA-4EEC-B688-5D869327C7FF}" dt="2023-04-04T09:40:39.909" v="15683" actId="20577"/>
        <pc:sldMkLst>
          <pc:docMk/>
          <pc:sldMk cId="1906050957" sldId="594"/>
        </pc:sldMkLst>
        <pc:spChg chg="add del mod">
          <ac:chgData name="Matthieu De Mari" userId="dfb708c9-d8dc-439f-9a3b-c772bf4a311c" providerId="ADAL" clId="{96A30238-42BA-4EEC-B688-5D869327C7FF}" dt="2023-04-04T09:40:36.353" v="15677" actId="478"/>
          <ac:spMkLst>
            <pc:docMk/>
            <pc:sldMk cId="1906050957" sldId="594"/>
            <ac:spMk id="4" creationId="{7B55BE7F-78A5-C872-9E94-ABC49B6826C1}"/>
          </ac:spMkLst>
        </pc:spChg>
        <pc:spChg chg="add mod">
          <ac:chgData name="Matthieu De Mari" userId="dfb708c9-d8dc-439f-9a3b-c772bf4a311c" providerId="ADAL" clId="{96A30238-42BA-4EEC-B688-5D869327C7FF}" dt="2023-04-04T09:40:03.170" v="15668"/>
          <ac:spMkLst>
            <pc:docMk/>
            <pc:sldMk cId="1906050957" sldId="594"/>
            <ac:spMk id="5" creationId="{C7556EC6-5ADC-98A6-107E-16EAAD81CD67}"/>
          </ac:spMkLst>
        </pc:spChg>
        <pc:spChg chg="add mod">
          <ac:chgData name="Matthieu De Mari" userId="dfb708c9-d8dc-439f-9a3b-c772bf4a311c" providerId="ADAL" clId="{96A30238-42BA-4EEC-B688-5D869327C7FF}" dt="2023-04-04T09:40:39.909" v="15683" actId="20577"/>
          <ac:spMkLst>
            <pc:docMk/>
            <pc:sldMk cId="1906050957" sldId="594"/>
            <ac:spMk id="6" creationId="{9ED334E3-0AE4-2FF0-F97E-076636B9C6AD}"/>
          </ac:spMkLst>
        </pc:spChg>
        <pc:picChg chg="add mod">
          <ac:chgData name="Matthieu De Mari" userId="dfb708c9-d8dc-439f-9a3b-c772bf4a311c" providerId="ADAL" clId="{96A30238-42BA-4EEC-B688-5D869327C7FF}" dt="2023-04-04T09:24:32.428" v="13878" actId="962"/>
          <ac:picMkLst>
            <pc:docMk/>
            <pc:sldMk cId="1906050957" sldId="594"/>
            <ac:picMk id="3" creationId="{299A7E8B-C766-2904-DB7B-CFCFC0FD87FA}"/>
          </ac:picMkLst>
        </pc:picChg>
      </pc:sldChg>
      <pc:sldChg chg="addSp modSp new mod">
        <pc:chgData name="Matthieu De Mari" userId="dfb708c9-d8dc-439f-9a3b-c772bf4a311c" providerId="ADAL" clId="{96A30238-42BA-4EEC-B688-5D869327C7FF}" dt="2023-04-04T09:40:09.931" v="15671" actId="1076"/>
        <pc:sldMkLst>
          <pc:docMk/>
          <pc:sldMk cId="690743373" sldId="595"/>
        </pc:sldMkLst>
        <pc:spChg chg="add mod">
          <ac:chgData name="Matthieu De Mari" userId="dfb708c9-d8dc-439f-9a3b-c772bf4a311c" providerId="ADAL" clId="{96A30238-42BA-4EEC-B688-5D869327C7FF}" dt="2023-04-04T09:40:09.931" v="15671" actId="1076"/>
          <ac:spMkLst>
            <pc:docMk/>
            <pc:sldMk cId="690743373" sldId="595"/>
            <ac:spMk id="4" creationId="{B92241A7-3444-17CF-71BC-445F837DA492}"/>
          </ac:spMkLst>
        </pc:spChg>
        <pc:spChg chg="add mod">
          <ac:chgData name="Matthieu De Mari" userId="dfb708c9-d8dc-439f-9a3b-c772bf4a311c" providerId="ADAL" clId="{96A30238-42BA-4EEC-B688-5D869327C7FF}" dt="2023-04-04T09:40:08.164" v="15670"/>
          <ac:spMkLst>
            <pc:docMk/>
            <pc:sldMk cId="690743373" sldId="595"/>
            <ac:spMk id="5" creationId="{3516A2FC-0809-4543-FA61-05DEBB4B869D}"/>
          </ac:spMkLst>
        </pc:spChg>
        <pc:picChg chg="add mod">
          <ac:chgData name="Matthieu De Mari" userId="dfb708c9-d8dc-439f-9a3b-c772bf4a311c" providerId="ADAL" clId="{96A30238-42BA-4EEC-B688-5D869327C7FF}" dt="2023-04-04T09:25:00.269" v="13888" actId="962"/>
          <ac:picMkLst>
            <pc:docMk/>
            <pc:sldMk cId="690743373" sldId="595"/>
            <ac:picMk id="3" creationId="{EB24BAA3-2542-FA60-98FB-BABCABE0793F}"/>
          </ac:picMkLst>
        </pc:picChg>
      </pc:sldChg>
      <pc:sldChg chg="addSp modSp new mod">
        <pc:chgData name="Matthieu De Mari" userId="dfb708c9-d8dc-439f-9a3b-c772bf4a311c" providerId="ADAL" clId="{96A30238-42BA-4EEC-B688-5D869327C7FF}" dt="2023-04-04T09:40:16.187" v="15674" actId="14100"/>
        <pc:sldMkLst>
          <pc:docMk/>
          <pc:sldMk cId="1717953501" sldId="596"/>
        </pc:sldMkLst>
        <pc:spChg chg="add mod">
          <ac:chgData name="Matthieu De Mari" userId="dfb708c9-d8dc-439f-9a3b-c772bf4a311c" providerId="ADAL" clId="{96A30238-42BA-4EEC-B688-5D869327C7FF}" dt="2023-04-04T09:40:16.187" v="15674" actId="14100"/>
          <ac:spMkLst>
            <pc:docMk/>
            <pc:sldMk cId="1717953501" sldId="596"/>
            <ac:spMk id="4" creationId="{8BE0D45F-D0FB-6944-245A-2FBEC7C8AF4A}"/>
          </ac:spMkLst>
        </pc:spChg>
        <pc:spChg chg="add mod">
          <ac:chgData name="Matthieu De Mari" userId="dfb708c9-d8dc-439f-9a3b-c772bf4a311c" providerId="ADAL" clId="{96A30238-42BA-4EEC-B688-5D869327C7FF}" dt="2023-04-04T09:40:10.887" v="15672"/>
          <ac:spMkLst>
            <pc:docMk/>
            <pc:sldMk cId="1717953501" sldId="596"/>
            <ac:spMk id="5" creationId="{DA5C74F6-9197-7433-408E-C3977F8176ED}"/>
          </ac:spMkLst>
        </pc:spChg>
        <pc:picChg chg="add mod">
          <ac:chgData name="Matthieu De Mari" userId="dfb708c9-d8dc-439f-9a3b-c772bf4a311c" providerId="ADAL" clId="{96A30238-42BA-4EEC-B688-5D869327C7FF}" dt="2023-04-04T09:25:50.231" v="13971" actId="962"/>
          <ac:picMkLst>
            <pc:docMk/>
            <pc:sldMk cId="1717953501" sldId="596"/>
            <ac:picMk id="3" creationId="{072D5C70-552C-BE06-501D-561C2BB91951}"/>
          </ac:picMkLst>
        </pc:picChg>
      </pc:sldChg>
      <pc:sldChg chg="addSp modSp new mod modClrScheme chgLayout">
        <pc:chgData name="Matthieu De Mari" userId="dfb708c9-d8dc-439f-9a3b-c772bf4a311c" providerId="ADAL" clId="{96A30238-42BA-4EEC-B688-5D869327C7FF}" dt="2023-04-04T13:10:32.264" v="15734" actId="20577"/>
        <pc:sldMkLst>
          <pc:docMk/>
          <pc:sldMk cId="3038174425" sldId="597"/>
        </pc:sldMkLst>
        <pc:spChg chg="add mod">
          <ac:chgData name="Matthieu De Mari" userId="dfb708c9-d8dc-439f-9a3b-c772bf4a311c" providerId="ADAL" clId="{96A30238-42BA-4EEC-B688-5D869327C7FF}" dt="2023-04-04T09:28:35.765" v="14080" actId="20577"/>
          <ac:spMkLst>
            <pc:docMk/>
            <pc:sldMk cId="3038174425" sldId="597"/>
            <ac:spMk id="2" creationId="{E7A95A3E-0ACE-74E5-62AB-EDE4F4DB0EC8}"/>
          </ac:spMkLst>
        </pc:spChg>
        <pc:spChg chg="add mod">
          <ac:chgData name="Matthieu De Mari" userId="dfb708c9-d8dc-439f-9a3b-c772bf4a311c" providerId="ADAL" clId="{96A30238-42BA-4EEC-B688-5D869327C7FF}" dt="2023-04-04T13:10:32.264" v="15734" actId="20577"/>
          <ac:spMkLst>
            <pc:docMk/>
            <pc:sldMk cId="3038174425" sldId="597"/>
            <ac:spMk id="3" creationId="{EAE39F0D-4B3E-59F4-65D4-507B56686ABC}"/>
          </ac:spMkLst>
        </pc:spChg>
      </pc:sldChg>
      <pc:sldChg chg="modSp new mod">
        <pc:chgData name="Matthieu De Mari" userId="dfb708c9-d8dc-439f-9a3b-c772bf4a311c" providerId="ADAL" clId="{96A30238-42BA-4EEC-B688-5D869327C7FF}" dt="2023-04-04T09:38:54.298" v="15608" actId="20577"/>
        <pc:sldMkLst>
          <pc:docMk/>
          <pc:sldMk cId="2226766856" sldId="598"/>
        </pc:sldMkLst>
        <pc:spChg chg="mod">
          <ac:chgData name="Matthieu De Mari" userId="dfb708c9-d8dc-439f-9a3b-c772bf4a311c" providerId="ADAL" clId="{96A30238-42BA-4EEC-B688-5D869327C7FF}" dt="2023-04-04T09:34:51.923" v="14903" actId="20577"/>
          <ac:spMkLst>
            <pc:docMk/>
            <pc:sldMk cId="2226766856" sldId="598"/>
            <ac:spMk id="2" creationId="{C3C2412C-72CF-1223-E406-8465C5E1376E}"/>
          </ac:spMkLst>
        </pc:spChg>
        <pc:spChg chg="mod">
          <ac:chgData name="Matthieu De Mari" userId="dfb708c9-d8dc-439f-9a3b-c772bf4a311c" providerId="ADAL" clId="{96A30238-42BA-4EEC-B688-5D869327C7FF}" dt="2023-04-04T09:38:54.298" v="15608" actId="20577"/>
          <ac:spMkLst>
            <pc:docMk/>
            <pc:sldMk cId="2226766856" sldId="598"/>
            <ac:spMk id="3" creationId="{5E261B30-B6F6-5653-3759-2A3FDDBAE66C}"/>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11/4/2023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99</a:t>
            </a:fld>
            <a:endParaRPr lang="en-SG"/>
          </a:p>
        </p:txBody>
      </p:sp>
    </p:spTree>
    <p:extLst>
      <p:ext uri="{BB962C8B-B14F-4D97-AF65-F5344CB8AC3E}">
        <p14:creationId xmlns:p14="http://schemas.microsoft.com/office/powerpoint/2010/main" val="373155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104</a:t>
            </a:fld>
            <a:endParaRPr lang="en-SG"/>
          </a:p>
        </p:txBody>
      </p:sp>
    </p:spTree>
    <p:extLst>
      <p:ext uri="{BB962C8B-B14F-4D97-AF65-F5344CB8AC3E}">
        <p14:creationId xmlns:p14="http://schemas.microsoft.com/office/powerpoint/2010/main" val="189795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105</a:t>
            </a:fld>
            <a:endParaRPr lang="en-SG"/>
          </a:p>
        </p:txBody>
      </p:sp>
    </p:spTree>
    <p:extLst>
      <p:ext uri="{BB962C8B-B14F-4D97-AF65-F5344CB8AC3E}">
        <p14:creationId xmlns:p14="http://schemas.microsoft.com/office/powerpoint/2010/main" val="1577718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110</a:t>
            </a:fld>
            <a:endParaRPr lang="en-SG"/>
          </a:p>
        </p:txBody>
      </p:sp>
    </p:spTree>
    <p:extLst>
      <p:ext uri="{BB962C8B-B14F-4D97-AF65-F5344CB8AC3E}">
        <p14:creationId xmlns:p14="http://schemas.microsoft.com/office/powerpoint/2010/main" val="383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111</a:t>
            </a:fld>
            <a:endParaRPr lang="en-SG"/>
          </a:p>
        </p:txBody>
      </p:sp>
    </p:spTree>
    <p:extLst>
      <p:ext uri="{BB962C8B-B14F-4D97-AF65-F5344CB8AC3E}">
        <p14:creationId xmlns:p14="http://schemas.microsoft.com/office/powerpoint/2010/main" val="6504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114</a:t>
            </a:fld>
            <a:endParaRPr lang="en-SG"/>
          </a:p>
        </p:txBody>
      </p:sp>
    </p:spTree>
    <p:extLst>
      <p:ext uri="{BB962C8B-B14F-4D97-AF65-F5344CB8AC3E}">
        <p14:creationId xmlns:p14="http://schemas.microsoft.com/office/powerpoint/2010/main" val="424772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W11-S1 </a:t>
            </a:r>
            <a:r>
              <a:rPr lang="en-US"/>
              <a:t>Top-Down Parsing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E95B0-A63E-1142-9AD7-27B0D8BE51AE}"/>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EB4C5E4A-C9D9-ABE8-EAF2-BD84292F2AC0}"/>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2457931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5"/>
            <a:ext cx="7046167" cy="4351338"/>
          </a:xfrm>
        </p:spPr>
        <p:txBody>
          <a:bodyPr/>
          <a:lstStyle/>
          <a:p>
            <a:pPr marL="0" indent="0">
              <a:buNone/>
            </a:pPr>
            <a:r>
              <a:rPr lang="en-GB" b="1" dirty="0"/>
              <a:t>Question: </a:t>
            </a:r>
            <a:r>
              <a:rPr lang="en-GB" dirty="0"/>
              <a:t>How can we build a LL(1) parsing table for a given CFG?</a:t>
            </a:r>
          </a:p>
          <a:p>
            <a:pPr marL="0" indent="0">
              <a:buNone/>
            </a:pPr>
            <a:endParaRPr lang="en-GB" dirty="0"/>
          </a:p>
          <a:p>
            <a:pPr marL="0" indent="0">
              <a:buNone/>
            </a:pPr>
            <a:r>
              <a:rPr lang="en-GB" b="1" dirty="0"/>
              <a:t>What we want: </a:t>
            </a:r>
            <a:r>
              <a:rPr lang="en-GB" dirty="0"/>
              <a:t>The next character should uniquely identify a production rule to use, so we should pick a production that ultimately starts with that character.</a:t>
            </a:r>
            <a:endParaRPr lang="en-SG" dirty="0"/>
          </a:p>
        </p:txBody>
      </p:sp>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4200173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4"/>
                <a:ext cx="7046167" cy="5032375"/>
              </a:xfrm>
            </p:spPr>
            <p:txBody>
              <a:bodyPr/>
              <a:lstStyle/>
              <a:p>
                <a:pPr marL="0" indent="0">
                  <a:buNone/>
                </a:pPr>
                <a:r>
                  <a:rPr lang="en-GB" b="1" dirty="0"/>
                  <a:t>Property: Deciding for the appropriate production to use in </a:t>
                </a:r>
                <a14:m>
                  <m:oMath xmlns:m="http://schemas.openxmlformats.org/officeDocument/2006/math">
                    <m:r>
                      <a:rPr lang="en-GB" b="1" i="1" dirty="0" smtClean="0">
                        <a:latin typeface="Cambria Math" panose="02040503050406030204" pitchFamily="18" charset="0"/>
                      </a:rPr>
                      <m:t>𝑻</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 </m:t>
                    </m:r>
                    <m:r>
                      <a:rPr lang="en-GB" b="1" i="1" dirty="0" smtClean="0">
                        <a:latin typeface="Cambria Math" panose="02040503050406030204" pitchFamily="18" charset="0"/>
                      </a:rPr>
                      <m:t>𝒕</m:t>
                    </m:r>
                    <m:r>
                      <a:rPr lang="en-GB" b="1" i="1" dirty="0" smtClean="0">
                        <a:latin typeface="Cambria Math" panose="02040503050406030204" pitchFamily="18" charset="0"/>
                      </a:rPr>
                      <m:t>]</m:t>
                    </m:r>
                  </m:oMath>
                </a14:m>
                <a:r>
                  <a:rPr lang="en-GB" b="1" dirty="0"/>
                  <a:t>.</a:t>
                </a:r>
                <a:endParaRPr lang="en-GB" dirty="0"/>
              </a:p>
              <a:p>
                <a:pPr marL="0" indent="0">
                  <a:buNone/>
                </a:pP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should suggest to use a production rule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iff. </a:t>
                </a:r>
                <a14:m>
                  <m:oMath xmlns:m="http://schemas.openxmlformats.org/officeDocument/2006/math">
                    <m:r>
                      <a:rPr lang="en-GB" i="1" dirty="0" smtClean="0">
                        <a:latin typeface="Cambria Math" panose="02040503050406030204" pitchFamily="18" charset="0"/>
                      </a:rPr>
                      <m:t>𝜔</m:t>
                    </m:r>
                  </m:oMath>
                </a14:m>
                <a:r>
                  <a:rPr lang="en-GB" dirty="0"/>
                  <a:t> can later be used to derive something starting with </a:t>
                </a:r>
                <a14:m>
                  <m:oMath xmlns:m="http://schemas.openxmlformats.org/officeDocument/2006/math">
                    <m:r>
                      <a:rPr lang="en-GB" i="1" dirty="0" smtClean="0">
                        <a:latin typeface="Cambria Math" panose="02040503050406030204" pitchFamily="18" charset="0"/>
                      </a:rPr>
                      <m:t>𝑡</m:t>
                    </m:r>
                  </m:oMath>
                </a14:m>
                <a:r>
                  <a:rPr lang="en-GB" dirty="0"/>
                  <a:t>.</a:t>
                </a:r>
              </a:p>
              <a:p>
                <a:pPr marL="0" indent="0">
                  <a:buNone/>
                </a:pPr>
                <a:endParaRPr lang="en-GB" dirty="0"/>
              </a:p>
              <a:p>
                <a:pPr marL="0" indent="0">
                  <a:buNone/>
                </a:pPr>
                <a:r>
                  <a:rPr lang="en-GB" dirty="0"/>
                  <a:t>Mathematically, this writes as:</a:t>
                </a:r>
              </a:p>
              <a:p>
                <a:pPr marL="0" indent="0">
                  <a:buNone/>
                </a:pPr>
                <a14:m>
                  <m:oMath xmlns:m="http://schemas.openxmlformats.org/officeDocument/2006/math">
                    <m:r>
                      <a:rPr lang="en-GB" i="1" dirty="0" smtClean="0">
                        <a:latin typeface="Cambria Math" panose="02040503050406030204" pitchFamily="18" charset="0"/>
                      </a:rPr>
                      <m:t>𝑇</m:t>
                    </m:r>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smtClean="0">
                        <a:latin typeface="Cambria Math" panose="02040503050406030204" pitchFamily="18" charset="0"/>
                      </a:rPr>
                      <m:t>𝜔</m:t>
                    </m:r>
                  </m:oMath>
                </a14:m>
                <a:r>
                  <a:rPr lang="en-GB" dirty="0"/>
                  <a:t> iff. </a:t>
                </a:r>
                <a14:m>
                  <m:oMath xmlns:m="http://schemas.openxmlformats.org/officeDocument/2006/math">
                    <m:r>
                      <a:rPr lang="en-GB" i="1" dirty="0">
                        <a:latin typeface="Cambria Math" panose="02040503050406030204" pitchFamily="18" charset="0"/>
                      </a:rPr>
                      <m:t>𝐴</m:t>
                    </m:r>
                    <m:r>
                      <a:rPr lang="en-GB" i="1" dirty="0">
                        <a:latin typeface="Cambria Math" panose="02040503050406030204" pitchFamily="18" charset="0"/>
                      </a:rPr>
                      <m:t>→</m:t>
                    </m:r>
                    <m:r>
                      <a:rPr lang="en-GB" i="1" dirty="0">
                        <a:latin typeface="Cambria Math" panose="02040503050406030204" pitchFamily="18" charset="0"/>
                      </a:rPr>
                      <m:t>𝜔</m:t>
                    </m:r>
                    <m:r>
                      <a:rPr lang="en-GB" i="1" dirty="0">
                        <a:latin typeface="Cambria Math" panose="02040503050406030204" pitchFamily="18" charset="0"/>
                      </a:rPr>
                      <m:t> </m:t>
                    </m:r>
                  </m:oMath>
                </a14:m>
                <a:r>
                  <a:rPr lang="en-GB" dirty="0"/>
                  <a:t>exists and </a:t>
                </a:r>
                <a14:m>
                  <m:oMath xmlns:m="http://schemas.openxmlformats.org/officeDocument/2006/math">
                    <m:r>
                      <a:rPr lang="en-GB" i="1" dirty="0" smtClean="0">
                        <a:latin typeface="Cambria Math" panose="02040503050406030204" pitchFamily="18" charset="0"/>
                      </a:rPr>
                      <m:t>𝜔</m:t>
                    </m:r>
                  </m:oMath>
                </a14:m>
                <a:r>
                  <a:rPr lang="en-GB" dirty="0"/>
                  <a:t> ⇒*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a:p>
                <a:pPr marL="0" indent="0">
                  <a:buNone/>
                </a:pPr>
                <a:endParaRPr lang="en-SG" dirty="0"/>
              </a:p>
              <a:p>
                <a:pPr marL="0" indent="0">
                  <a:buNone/>
                </a:pPr>
                <a:r>
                  <a:rPr lang="en-SG" dirty="0"/>
                  <a:t>Could be figured out manually (tedious).</a:t>
                </a:r>
              </a:p>
            </p:txBody>
          </p:sp>
        </mc:Choice>
        <mc:Fallback xmlns="">
          <p:sp>
            <p:nvSpPr>
              <p:cNvPr id="6" name="Content Placeholder 5">
                <a:extLst>
                  <a:ext uri="{FF2B5EF4-FFF2-40B4-BE49-F238E27FC236}">
                    <a16:creationId xmlns:a16="http://schemas.microsoft.com/office/drawing/2014/main" id="{70463EE8-3E47-12C5-EB0A-1EF6F8A14306}"/>
                  </a:ext>
                </a:extLst>
              </p:cNvPr>
              <p:cNvSpPr>
                <a:spLocks noGrp="1" noRot="1" noChangeAspect="1" noMove="1" noResize="1" noEditPoints="1" noAdjustHandles="1" noChangeArrowheads="1" noChangeShapeType="1" noTextEdit="1"/>
              </p:cNvSpPr>
              <p:nvPr>
                <p:ph idx="1"/>
              </p:nvPr>
            </p:nvSpPr>
            <p:spPr>
              <a:xfrm>
                <a:off x="838200" y="1825624"/>
                <a:ext cx="7046167" cy="5032375"/>
              </a:xfrm>
              <a:blipFill>
                <a:blip r:embed="rId2"/>
                <a:stretch>
                  <a:fillRect l="-1818" t="-1937" r="-1212"/>
                </a:stretch>
              </a:blipFill>
            </p:spPr>
            <p:txBody>
              <a:bodyPr/>
              <a:lstStyle/>
              <a:p>
                <a:r>
                  <a:rPr lang="en-SG">
                    <a:noFill/>
                  </a:rPr>
                  <a:t> </a:t>
                </a:r>
              </a:p>
            </p:txBody>
          </p:sp>
        </mc:Fallback>
      </mc:AlternateContent>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3">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1122429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prefix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70470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Computing a FIRST Sets F</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dirty="0"/>
              <a:t>Consider the CFG below.</a:t>
            </a:r>
          </a:p>
          <a:p>
            <a:pPr marL="0" indent="0">
              <a:buNone/>
            </a:pPr>
            <a:r>
              <a:rPr lang="en-SG" dirty="0"/>
              <a:t>S </a:t>
            </a:r>
            <a:r>
              <a:rPr lang="en-SG" dirty="0">
                <a:sym typeface="Wingdings" panose="05000000000000000000" pitchFamily="2" charset="2"/>
              </a:rPr>
              <a:t></a:t>
            </a:r>
            <a:r>
              <a:rPr lang="en-SG" dirty="0"/>
              <a:t> AB</a:t>
            </a:r>
          </a:p>
          <a:p>
            <a:pPr marL="0" indent="0">
              <a:buNone/>
            </a:pPr>
            <a:r>
              <a:rPr lang="en-SG" dirty="0"/>
              <a:t>A </a:t>
            </a:r>
            <a:r>
              <a:rPr lang="en-SG" dirty="0">
                <a:sym typeface="Wingdings" panose="05000000000000000000" pitchFamily="2" charset="2"/>
              </a:rPr>
              <a:t></a:t>
            </a:r>
            <a:r>
              <a:rPr lang="en-SG" dirty="0"/>
              <a:t> a | c</a:t>
            </a:r>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GB" dirty="0"/>
              <a:t>In our CFG above, S, A, and B are non-terminal symbols, and a, b and c are terminal symbols.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What is F(A)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F(B)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F(S) here?</a:t>
                </a:r>
              </a:p>
              <a:p>
                <a:pPr marL="0" indent="0">
                  <a:buNone/>
                </a:pPr>
                <a:r>
                  <a:rPr lang="en-GB" dirty="0"/>
                  <a:t>According to Property #2, that would be the same as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343460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4"/>
                <a:stretch>
                  <a:fillRect l="-2471" t="-1937" r="-824"/>
                </a:stretch>
              </a:blipFill>
            </p:spPr>
            <p:txBody>
              <a:bodyPr/>
              <a:lstStyle/>
              <a:p>
                <a:r>
                  <a:rPr lang="en-SG">
                    <a:noFill/>
                  </a:rPr>
                  <a:t> </a:t>
                </a:r>
              </a:p>
            </p:txBody>
          </p:sp>
        </mc:Fallback>
      </mc:AlternateContent>
    </p:spTree>
    <p:extLst>
      <p:ext uri="{BB962C8B-B14F-4D97-AF65-F5344CB8AC3E}">
        <p14:creationId xmlns:p14="http://schemas.microsoft.com/office/powerpoint/2010/main" val="2482912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dirty="0"/>
                  <a:t>But is this </a:t>
                </a:r>
                <a14:m>
                  <m:oMath xmlns:m="http://schemas.openxmlformats.org/officeDocument/2006/math">
                    <m:r>
                      <a:rPr lang="en-GB" b="0" i="1" smtClean="0">
                        <a:solidFill>
                          <a:srgbClr val="FF0000"/>
                        </a:solidFill>
                        <a:latin typeface="Cambria Math" panose="02040503050406030204" pitchFamily="18" charset="0"/>
                      </a:rPr>
                      <m:t>= </m:t>
                    </m:r>
                  </m:oMath>
                </a14:m>
                <a:r>
                  <a:rPr lang="en-GB" dirty="0"/>
                  <a:t>correct mathematically speaking? (Unproven at the moment)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SG">
                    <a:noFill/>
                  </a:rPr>
                  <a:t> </a:t>
                </a:r>
              </a:p>
            </p:txBody>
          </p:sp>
        </mc:Fallback>
      </mc:AlternateContent>
    </p:spTree>
    <p:extLst>
      <p:ext uri="{BB962C8B-B14F-4D97-AF65-F5344CB8AC3E}">
        <p14:creationId xmlns:p14="http://schemas.microsoft.com/office/powerpoint/2010/main" val="21679966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A360FE-82CA-ED6E-6D95-BFE33D32ED6F}"/>
                  </a:ext>
                </a:extLst>
              </p:cNvPr>
              <p:cNvSpPr>
                <a:spLocks noGrp="1"/>
              </p:cNvSpPr>
              <p:nvPr>
                <p:ph idx="1"/>
              </p:nvPr>
            </p:nvSpPr>
            <p:spPr>
              <a:xfrm>
                <a:off x="838199" y="1825625"/>
                <a:ext cx="10752015" cy="4351338"/>
              </a:xfrm>
            </p:spPr>
            <p:txBody>
              <a:bodyPr/>
              <a:lstStyle/>
              <a:p>
                <a:pPr marL="0" indent="0">
                  <a:buNone/>
                </a:pPr>
                <a:r>
                  <a:rPr lang="en-GB" dirty="0"/>
                  <a:t>The following algorithm constructs an LL(1) parse table for a CFG with no </a:t>
                </a:r>
                <a14:m>
                  <m:oMath xmlns:m="http://schemas.openxmlformats.org/officeDocument/2006/math">
                    <m:r>
                      <a:rPr lang="en-GB" i="1">
                        <a:latin typeface="Cambria Math" panose="02040503050406030204" pitchFamily="18" charset="0"/>
                      </a:rPr>
                      <m:t>𝜖</m:t>
                    </m:r>
                  </m:oMath>
                </a14:m>
                <a:r>
                  <a:rPr lang="en-GB" dirty="0"/>
                  <a:t>-productions.</a:t>
                </a:r>
              </a:p>
              <a:p>
                <a:r>
                  <a:rPr lang="en-GB" dirty="0"/>
                  <a:t>Compute the FIRST sets for all non-terminals symbols in the grammar.</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for each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𝐵</m:t>
                    </m:r>
                    <m:r>
                      <a:rPr lang="en-GB" i="1" dirty="0" smtClean="0">
                        <a:latin typeface="Cambria Math" panose="02040503050406030204" pitchFamily="18" charset="0"/>
                      </a:rPr>
                      <m:t>)</m:t>
                    </m:r>
                  </m:oMath>
                </a14:m>
                <a:r>
                  <a:rPr lang="en-GB" dirty="0"/>
                  <a:t>.</a:t>
                </a:r>
              </a:p>
              <a:p>
                <a:endParaRPr lang="en-GB" dirty="0"/>
              </a:p>
              <a:p>
                <a:pPr marL="0" indent="0">
                  <a:buNone/>
                </a:pPr>
                <a:r>
                  <a:rPr lang="en-GB" dirty="0"/>
                  <a:t>When </a:t>
                </a:r>
                <a14:m>
                  <m:oMath xmlns:m="http://schemas.openxmlformats.org/officeDocument/2006/math">
                    <m:r>
                      <a:rPr lang="en-GB" i="1" smtClean="0">
                        <a:latin typeface="Cambria Math" panose="02040503050406030204" pitchFamily="18" charset="0"/>
                      </a:rPr>
                      <m:t>𝜖</m:t>
                    </m:r>
                  </m:oMath>
                </a14:m>
                <a:r>
                  <a:rPr lang="en-GB" dirty="0"/>
                  <a:t>-productions are present, something bad might happen...</a:t>
                </a:r>
                <a:br>
                  <a:rPr lang="en-GB" dirty="0"/>
                </a:br>
                <a:r>
                  <a:rPr lang="en-GB" i="1" dirty="0"/>
                  <a:t>(To be discussed in Practice 4)</a:t>
                </a:r>
                <a:endParaRPr lang="en-SG" i="1" dirty="0"/>
              </a:p>
            </p:txBody>
          </p:sp>
        </mc:Choice>
        <mc:Fallback xmlns="">
          <p:sp>
            <p:nvSpPr>
              <p:cNvPr id="5" name="Content Placeholder 4">
                <a:extLst>
                  <a:ext uri="{FF2B5EF4-FFF2-40B4-BE49-F238E27FC236}">
                    <a16:creationId xmlns:a16="http://schemas.microsoft.com/office/drawing/2014/main" id="{6DA360FE-82CA-ED6E-6D95-BFE33D32ED6F}"/>
                  </a:ext>
                </a:extLst>
              </p:cNvPr>
              <p:cNvSpPr>
                <a:spLocks noGrp="1" noRot="1" noChangeAspect="1" noMove="1" noResize="1" noEditPoints="1" noAdjustHandles="1" noChangeArrowheads="1" noChangeShapeType="1" noTextEdit="1"/>
              </p:cNvSpPr>
              <p:nvPr>
                <p:ph idx="1"/>
              </p:nvPr>
            </p:nvSpPr>
            <p:spPr>
              <a:xfrm>
                <a:off x="838199" y="1825625"/>
                <a:ext cx="10752015" cy="4351338"/>
              </a:xfrm>
              <a:blipFill>
                <a:blip r:embed="rId2"/>
                <a:stretch>
                  <a:fillRect l="-1134" t="-2241" r="-1020"/>
                </a:stretch>
              </a:blipFill>
            </p:spPr>
            <p:txBody>
              <a:bodyPr/>
              <a:lstStyle/>
              <a:p>
                <a:r>
                  <a:rPr lang="en-SG">
                    <a:noFill/>
                  </a:rPr>
                  <a:t> </a:t>
                </a:r>
              </a:p>
            </p:txBody>
          </p:sp>
        </mc:Fallback>
      </mc:AlternateContent>
    </p:spTree>
    <p:extLst>
      <p:ext uri="{BB962C8B-B14F-4D97-AF65-F5344CB8AC3E}">
        <p14:creationId xmlns:p14="http://schemas.microsoft.com/office/powerpoint/2010/main" val="1858371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p:txBody>
          <a:bodyPr/>
          <a:lstStyle/>
          <a:p>
            <a:pPr marL="0" indent="0">
              <a:buNone/>
            </a:pPr>
            <a:r>
              <a:rPr lang="en-GB" b="1" dirty="0"/>
              <a:t>Step 1: </a:t>
            </a:r>
            <a:r>
              <a:rPr lang="en-GB" dirty="0"/>
              <a:t>Initialize an empty table with rows for each non-terminal (S, A, B, X, and Y) and columns for each terminal (a, b, x, y) and the end-of-input marker ($).</a:t>
            </a:r>
          </a:p>
          <a:p>
            <a:pPr marL="0" indent="0">
              <a:buNone/>
            </a:pPr>
            <a:endParaRPr lang="en-GB" dirty="0"/>
          </a:p>
          <a:p>
            <a:pPr marL="0" indent="0">
              <a:buNone/>
            </a:pPr>
            <a:r>
              <a:rPr lang="en-GB" i="1" dirty="0"/>
              <a:t>(Shown later…)</a:t>
            </a:r>
            <a:endParaRPr lang="en-SG" i="1" dirty="0"/>
          </a:p>
        </p:txBody>
      </p:sp>
    </p:spTree>
    <p:extLst>
      <p:ext uri="{BB962C8B-B14F-4D97-AF65-F5344CB8AC3E}">
        <p14:creationId xmlns:p14="http://schemas.microsoft.com/office/powerpoint/2010/main" val="31710514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2: </a:t>
                </a:r>
                <a:r>
                  <a:rPr lang="en-GB" dirty="0"/>
                  <a:t>For each non-terminal, compute the first sets:</a:t>
                </a:r>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𝑦</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 = {</m:t>
                    </m:r>
                    <m:r>
                      <a:rPr lang="en-GB" b="0" i="1" dirty="0" smtClean="0">
                        <a:latin typeface="Cambria Math" panose="02040503050406030204" pitchFamily="18" charset="0"/>
                      </a:rPr>
                      <m:t>𝑥</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𝑎</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𝐵</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𝑏</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𝑆</m:t>
                        </m:r>
                      </m:e>
                    </m:d>
                    <m:r>
                      <a:rPr lang="en-GB" i="1" dirty="0" smtClean="0">
                        <a:latin typeface="Cambria Math" panose="02040503050406030204" pitchFamily="18" charset="0"/>
                      </a:rPr>
                      <m:t>=</m:t>
                    </m:r>
                    <m:r>
                      <a:rPr lang="en-GB" b="0" i="1" dirty="0" smtClean="0">
                        <a:latin typeface="Cambria Math" panose="02040503050406030204" pitchFamily="18" charset="0"/>
                      </a:rPr>
                      <m:t>𝐹</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𝐴</m:t>
                        </m:r>
                      </m:e>
                    </m:d>
                    <m:r>
                      <a:rPr lang="en-GB" b="0" i="1" dirty="0"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m:t>
                    </m:r>
                  </m:oMath>
                </a14:m>
                <a:endParaRPr lang="en-GB" dirty="0"/>
              </a:p>
            </p:txBody>
          </p:sp>
        </mc:Choice>
        <mc:Fallback xmlns="">
          <p:sp>
            <p:nvSpPr>
              <p:cNvPr id="4" name="Content Placeholder 3">
                <a:extLst>
                  <a:ext uri="{FF2B5EF4-FFF2-40B4-BE49-F238E27FC236}">
                    <a16:creationId xmlns:a16="http://schemas.microsoft.com/office/drawing/2014/main" id="{7626AF1A-F252-0132-2D12-38CB6D09F39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947225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3: </a:t>
            </a:r>
            <a:r>
              <a:rPr lang="en-GB" dirty="0"/>
              <a:t>Use each first set to populate the table.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b="1" dirty="0"/>
              <a:t>Ready to use LL(1) now!</a:t>
            </a:r>
          </a:p>
        </p:txBody>
      </p:sp>
      <p:graphicFrame>
        <p:nvGraphicFramePr>
          <p:cNvPr id="3" name="Table 5">
            <a:extLst>
              <a:ext uri="{FF2B5EF4-FFF2-40B4-BE49-F238E27FC236}">
                <a16:creationId xmlns:a16="http://schemas.microsoft.com/office/drawing/2014/main" id="{B45CEA6D-384A-C13B-E4C1-BCCAF15F85B1}"/>
              </a:ext>
            </a:extLst>
          </p:cNvPr>
          <p:cNvGraphicFramePr>
            <a:graphicFrameLocks noGrp="1"/>
          </p:cNvGraphicFramePr>
          <p:nvPr>
            <p:extLst>
              <p:ext uri="{D42A27DB-BD31-4B8C-83A1-F6EECF244321}">
                <p14:modId xmlns:p14="http://schemas.microsoft.com/office/powerpoint/2010/main" val="2822647665"/>
              </p:ext>
            </p:extLst>
          </p:nvPr>
        </p:nvGraphicFramePr>
        <p:xfrm>
          <a:off x="6244491" y="2947051"/>
          <a:ext cx="5369170" cy="2554980"/>
        </p:xfrm>
        <a:graphic>
          <a:graphicData uri="http://schemas.openxmlformats.org/drawingml/2006/table">
            <a:tbl>
              <a:tblPr firstRow="1" bandRow="1">
                <a:tableStyleId>{5202B0CA-FC54-4496-8BCA-5EF66A818D29}</a:tableStyleId>
              </a:tblPr>
              <a:tblGrid>
                <a:gridCol w="1073834">
                  <a:extLst>
                    <a:ext uri="{9D8B030D-6E8A-4147-A177-3AD203B41FA5}">
                      <a16:colId xmlns:a16="http://schemas.microsoft.com/office/drawing/2014/main" val="400284428"/>
                    </a:ext>
                  </a:extLst>
                </a:gridCol>
                <a:gridCol w="1073834">
                  <a:extLst>
                    <a:ext uri="{9D8B030D-6E8A-4147-A177-3AD203B41FA5}">
                      <a16:colId xmlns:a16="http://schemas.microsoft.com/office/drawing/2014/main" val="826504428"/>
                    </a:ext>
                  </a:extLst>
                </a:gridCol>
                <a:gridCol w="1073834">
                  <a:extLst>
                    <a:ext uri="{9D8B030D-6E8A-4147-A177-3AD203B41FA5}">
                      <a16:colId xmlns:a16="http://schemas.microsoft.com/office/drawing/2014/main" val="1119854663"/>
                    </a:ext>
                  </a:extLst>
                </a:gridCol>
                <a:gridCol w="1073834">
                  <a:extLst>
                    <a:ext uri="{9D8B030D-6E8A-4147-A177-3AD203B41FA5}">
                      <a16:colId xmlns:a16="http://schemas.microsoft.com/office/drawing/2014/main" val="2541349263"/>
                    </a:ext>
                  </a:extLst>
                </a:gridCol>
                <a:gridCol w="1073834">
                  <a:extLst>
                    <a:ext uri="{9D8B030D-6E8A-4147-A177-3AD203B41FA5}">
                      <a16:colId xmlns:a16="http://schemas.microsoft.com/office/drawing/2014/main" val="2427245816"/>
                    </a:ext>
                  </a:extLst>
                </a:gridCol>
              </a:tblGrid>
              <a:tr h="425830">
                <a:tc>
                  <a:txBody>
                    <a:bodyPr/>
                    <a:lstStyle/>
                    <a:p>
                      <a:endParaRPr lang="en-SG" dirty="0"/>
                    </a:p>
                  </a:txBody>
                  <a:tcPr>
                    <a:solidFill>
                      <a:schemeClr val="bg1"/>
                    </a:solidFill>
                  </a:tcPr>
                </a:tc>
                <a:tc>
                  <a:txBody>
                    <a:bodyPr/>
                    <a:lstStyle/>
                    <a:p>
                      <a:r>
                        <a:rPr lang="en-GB" dirty="0"/>
                        <a:t>a</a:t>
                      </a:r>
                      <a:endParaRPr lang="en-SG" dirty="0"/>
                    </a:p>
                  </a:txBody>
                  <a:tcPr/>
                </a:tc>
                <a:tc>
                  <a:txBody>
                    <a:bodyPr/>
                    <a:lstStyle/>
                    <a:p>
                      <a:r>
                        <a:rPr lang="en-GB" dirty="0"/>
                        <a:t>b</a:t>
                      </a:r>
                      <a:endParaRPr lang="en-SG" dirty="0"/>
                    </a:p>
                  </a:txBody>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157632539"/>
                  </a:ext>
                </a:extLst>
              </a:tr>
              <a:tr h="42583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t>AB</a:t>
                      </a:r>
                      <a:endParaRPr lang="en-SG" dirty="0"/>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3211575938"/>
                  </a:ext>
                </a:extLst>
              </a:tr>
              <a:tr h="42583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err="1"/>
                        <a:t>aX</a:t>
                      </a:r>
                      <a:endParaRPr lang="en-SG" dirty="0"/>
                    </a:p>
                  </a:txBody>
                  <a:tcPr/>
                </a:tc>
                <a:tc>
                  <a:txBody>
                    <a:bodyPr/>
                    <a:lstStyle/>
                    <a:p>
                      <a:endParaRPr lang="en-SG" dirty="0"/>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2974243030"/>
                  </a:ext>
                </a:extLst>
              </a:tr>
              <a:tr h="425830">
                <a:tc>
                  <a:txBody>
                    <a:bodyPr/>
                    <a:lstStyle/>
                    <a:p>
                      <a:r>
                        <a:rPr lang="en-GB" b="1" dirty="0">
                          <a:solidFill>
                            <a:schemeClr val="bg1"/>
                          </a:solidFill>
                        </a:rPr>
                        <a:t>B</a:t>
                      </a:r>
                      <a:endParaRPr lang="en-SG" b="1" dirty="0">
                        <a:solidFill>
                          <a:schemeClr val="bg1"/>
                        </a:solidFill>
                      </a:endParaRPr>
                    </a:p>
                  </a:txBody>
                  <a:tcPr>
                    <a:solidFill>
                      <a:schemeClr val="tx1"/>
                    </a:solidFill>
                  </a:tcPr>
                </a:tc>
                <a:tc>
                  <a:txBody>
                    <a:bodyPr/>
                    <a:lstStyle/>
                    <a:p>
                      <a:endParaRPr lang="en-SG"/>
                    </a:p>
                  </a:txBody>
                  <a:tcPr/>
                </a:tc>
                <a:tc>
                  <a:txBody>
                    <a:bodyPr/>
                    <a:lstStyle/>
                    <a:p>
                      <a:r>
                        <a:rPr lang="en-GB" dirty="0" err="1"/>
                        <a:t>bY</a:t>
                      </a:r>
                      <a:endParaRPr lang="en-SG" dirty="0"/>
                    </a:p>
                  </a:txBody>
                  <a:tcPr/>
                </a:tc>
                <a:tc>
                  <a:txBody>
                    <a:bodyPr/>
                    <a:lstStyle/>
                    <a:p>
                      <a:endParaRPr lang="en-SG" dirty="0"/>
                    </a:p>
                  </a:txBody>
                  <a:tcPr/>
                </a:tc>
                <a:tc>
                  <a:txBody>
                    <a:bodyPr/>
                    <a:lstStyle/>
                    <a:p>
                      <a:endParaRPr lang="en-SG"/>
                    </a:p>
                  </a:txBody>
                  <a:tcPr/>
                </a:tc>
                <a:extLst>
                  <a:ext uri="{0D108BD9-81ED-4DB2-BD59-A6C34878D82A}">
                    <a16:rowId xmlns:a16="http://schemas.microsoft.com/office/drawing/2014/main" val="1461203491"/>
                  </a:ext>
                </a:extLst>
              </a:tr>
              <a:tr h="425830">
                <a:tc>
                  <a:txBody>
                    <a:bodyPr/>
                    <a:lstStyle/>
                    <a:p>
                      <a:r>
                        <a:rPr lang="en-GB" b="1" dirty="0">
                          <a:solidFill>
                            <a:schemeClr val="bg1"/>
                          </a:solidFill>
                        </a:rPr>
                        <a:t>X</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r>
                        <a:rPr lang="en-GB" dirty="0"/>
                        <a:t>x</a:t>
                      </a:r>
                      <a:endParaRPr lang="en-SG" dirty="0"/>
                    </a:p>
                  </a:txBody>
                  <a:tcPr/>
                </a:tc>
                <a:tc>
                  <a:txBody>
                    <a:bodyPr/>
                    <a:lstStyle/>
                    <a:p>
                      <a:endParaRPr lang="en-SG" dirty="0"/>
                    </a:p>
                  </a:txBody>
                  <a:tcPr/>
                </a:tc>
                <a:extLst>
                  <a:ext uri="{0D108BD9-81ED-4DB2-BD59-A6C34878D82A}">
                    <a16:rowId xmlns:a16="http://schemas.microsoft.com/office/drawing/2014/main" val="1092304744"/>
                  </a:ext>
                </a:extLst>
              </a:tr>
              <a:tr h="425830">
                <a:tc>
                  <a:txBody>
                    <a:bodyPr/>
                    <a:lstStyle/>
                    <a:p>
                      <a:r>
                        <a:rPr lang="en-GB" b="1" dirty="0">
                          <a:solidFill>
                            <a:schemeClr val="bg1"/>
                          </a:solidFill>
                        </a:rPr>
                        <a:t>Y</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endParaRPr lang="en-SG" dirty="0"/>
                    </a:p>
                  </a:txBody>
                  <a:tcPr/>
                </a:tc>
                <a:tc>
                  <a:txBody>
                    <a:bodyPr/>
                    <a:lstStyle/>
                    <a:p>
                      <a:r>
                        <a:rPr lang="en-GB" dirty="0"/>
                        <a:t>y</a:t>
                      </a:r>
                      <a:endParaRPr lang="en-SG" dirty="0"/>
                    </a:p>
                  </a:txBody>
                  <a:tcPr/>
                </a:tc>
                <a:extLst>
                  <a:ext uri="{0D108BD9-81ED-4DB2-BD59-A6C34878D82A}">
                    <a16:rowId xmlns:a16="http://schemas.microsoft.com/office/drawing/2014/main" val="3443027309"/>
                  </a:ext>
                </a:extLst>
              </a:tr>
            </a:tbl>
          </a:graphicData>
        </a:graphic>
      </p:graphicFrame>
    </p:spTree>
    <p:extLst>
      <p:ext uri="{BB962C8B-B14F-4D97-AF65-F5344CB8AC3E}">
        <p14:creationId xmlns:p14="http://schemas.microsoft.com/office/powerpoint/2010/main" val="243978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A8A99-E80D-11C3-B5D4-4DD94790D4D0}"/>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66DAB611-D754-DFDC-B396-CAA2EE80EB46}"/>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865853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Tree>
    <p:extLst>
      <p:ext uri="{BB962C8B-B14F-4D97-AF65-F5344CB8AC3E}">
        <p14:creationId xmlns:p14="http://schemas.microsoft.com/office/powerpoint/2010/main" val="33331237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Answer: </a:t>
            </a:r>
            <a:r>
              <a:rPr lang="en-GB" dirty="0"/>
              <a:t>In this CFG, </a:t>
            </a:r>
            <a:r>
              <a:rPr lang="en-SG" dirty="0"/>
              <a:t>we have the following LL(1) parsing table.</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The table does not tell us much!</a:t>
            </a:r>
          </a:p>
          <a:p>
            <a:pPr marL="0" indent="0">
              <a:buNone/>
            </a:pPr>
            <a:endParaRPr lang="en-SG" dirty="0"/>
          </a:p>
        </p:txBody>
      </p:sp>
      <p:graphicFrame>
        <p:nvGraphicFramePr>
          <p:cNvPr id="4" name="Table 5">
            <a:extLst>
              <a:ext uri="{FF2B5EF4-FFF2-40B4-BE49-F238E27FC236}">
                <a16:creationId xmlns:a16="http://schemas.microsoft.com/office/drawing/2014/main" id="{3ED97B26-814C-DD7E-B54D-9EE01781CA84}"/>
              </a:ext>
            </a:extLst>
          </p:cNvPr>
          <p:cNvGraphicFramePr>
            <a:graphicFrameLocks noGrp="1"/>
          </p:cNvGraphicFramePr>
          <p:nvPr>
            <p:extLst>
              <p:ext uri="{D42A27DB-BD31-4B8C-83A1-F6EECF244321}">
                <p14:modId xmlns:p14="http://schemas.microsoft.com/office/powerpoint/2010/main" val="1575622896"/>
              </p:ext>
            </p:extLst>
          </p:nvPr>
        </p:nvGraphicFramePr>
        <p:xfrm>
          <a:off x="6353908" y="3009574"/>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endParaRPr lang="en-SG" dirty="0">
                        <a:solidFill>
                          <a:schemeClr val="tx1"/>
                        </a:solidFill>
                      </a:endParaRPr>
                    </a:p>
                  </a:txBody>
                  <a:tcPr/>
                </a:tc>
                <a:tc>
                  <a:txBody>
                    <a:bodyPr/>
                    <a:lstStyle/>
                    <a:p>
                      <a:r>
                        <a:rPr lang="en-GB">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2295141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a:xfrm>
            <a:off x="838199" y="1825625"/>
            <a:ext cx="11064631" cy="4351338"/>
          </a:xfrm>
        </p:spPr>
        <p:txBody>
          <a:bodyPr/>
          <a:lstStyle/>
          <a:p>
            <a:pPr marL="0" indent="0">
              <a:buNone/>
            </a:pPr>
            <a:r>
              <a:rPr lang="en-GB" dirty="0"/>
              <a:t>In general, we do not like having a CFG that produces multiple entries in a given LL(1) parsing table, as it would mean branches in the graph search…</a:t>
            </a:r>
          </a:p>
          <a:p>
            <a:pPr marL="0" indent="0">
              <a:buNone/>
            </a:pPr>
            <a:r>
              <a:rPr lang="en-GB" dirty="0"/>
              <a:t>This is commonly referred to as a FIRST-FIRST conflict, as many possible rules could be used for a given non-terminal and terminal pair.</a:t>
            </a:r>
          </a:p>
          <a:p>
            <a:pPr marL="0" indent="0">
              <a:buNone/>
            </a:pPr>
            <a:r>
              <a:rPr lang="en-GB" dirty="0"/>
              <a:t>This unfortunately leads to the LL(1) parser having to explore multiple branches and not being able to prune as much.</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p:graphicFrame>
        <p:nvGraphicFramePr>
          <p:cNvPr id="6" name="Table 5">
            <a:extLst>
              <a:ext uri="{FF2B5EF4-FFF2-40B4-BE49-F238E27FC236}">
                <a16:creationId xmlns:a16="http://schemas.microsoft.com/office/drawing/2014/main" id="{7379B2F6-88A9-17E9-3F6A-6F480A277AAF}"/>
              </a:ext>
            </a:extLst>
          </p:cNvPr>
          <p:cNvGraphicFramePr>
            <a:graphicFrameLocks noGrp="1"/>
          </p:cNvGraphicFramePr>
          <p:nvPr>
            <p:extLst>
              <p:ext uri="{D42A27DB-BD31-4B8C-83A1-F6EECF244321}">
                <p14:modId xmlns:p14="http://schemas.microsoft.com/office/powerpoint/2010/main" val="1648168006"/>
              </p:ext>
            </p:extLst>
          </p:nvPr>
        </p:nvGraphicFramePr>
        <p:xfrm>
          <a:off x="4032739" y="4660900"/>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1128377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p:txBody>
              <a:bodyPr/>
              <a:lstStyle/>
              <a:p>
                <a:pPr marL="0" indent="0">
                  <a:buNone/>
                </a:pPr>
                <a:r>
                  <a:rPr lang="en-GB" dirty="0"/>
                  <a:t>This might become especially true in the cases of CFGs with</a:t>
                </a:r>
                <a:br>
                  <a:rPr lang="en-GB" dirty="0"/>
                </a:br>
                <a14:m>
                  <m:oMath xmlns:m="http://schemas.openxmlformats.org/officeDocument/2006/math">
                    <m:r>
                      <a:rPr lang="en-GB" b="0" i="1" smtClean="0">
                        <a:latin typeface="Cambria Math" panose="02040503050406030204" pitchFamily="18" charset="0"/>
                      </a:rPr>
                      <m:t>𝜖</m:t>
                    </m:r>
                  </m:oMath>
                </a14:m>
                <a:r>
                  <a:rPr lang="en-GB" dirty="0"/>
                  <a:t>-productions.</a:t>
                </a:r>
              </a:p>
              <a:p>
                <a:pPr marL="0" indent="0">
                  <a:buNone/>
                </a:pPr>
                <a:r>
                  <a:rPr lang="en-GB" dirty="0"/>
                  <a:t>When an production appears, a non-terminal symbol might disappear and let another non-terminal symbol appear in its place, as was the case in Practice 3. This is called a FIRST-FIRST conflict.</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AD194C39-7C54-D6C2-DD87-233F392AA0A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15410739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 </a:t>
                </a:r>
                <a:r>
                  <a:rPr lang="en-GB" b="1" u="sng" dirty="0">
                    <a:solidFill>
                      <a:srgbClr val="7030A0"/>
                    </a:solidFill>
                  </a:rPr>
                  <a:t>(Unproven at the moment)</a:t>
                </a:r>
              </a:p>
              <a:p>
                <a:pPr marL="0" indent="0">
                  <a:buNone/>
                </a:pPr>
                <a:endParaRPr lang="en-GB" b="1"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SG">
                    <a:noFill/>
                  </a:rPr>
                  <a:t> </a:t>
                </a:r>
              </a:p>
            </p:txBody>
          </p:sp>
        </mc:Fallback>
      </mc:AlternateContent>
    </p:spTree>
    <p:extLst>
      <p:ext uri="{BB962C8B-B14F-4D97-AF65-F5344CB8AC3E}">
        <p14:creationId xmlns:p14="http://schemas.microsoft.com/office/powerpoint/2010/main" val="37263647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0D9-3DA9-01FC-7D5A-CD0A4BB36852}"/>
              </a:ext>
            </a:extLst>
          </p:cNvPr>
          <p:cNvSpPr>
            <a:spLocks noGrp="1"/>
          </p:cNvSpPr>
          <p:nvPr>
            <p:ph type="title"/>
          </p:nvPr>
        </p:nvSpPr>
        <p:spPr/>
        <p:txBody>
          <a:bodyPr/>
          <a:lstStyle/>
          <a:p>
            <a:r>
              <a:rPr lang="en-GB" dirty="0"/>
              <a:t>Main takeaway from Practice 3</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4C6D60-37B9-9E24-E06F-CD4A12AA91AD}"/>
                  </a:ext>
                </a:extLst>
              </p:cNvPr>
              <p:cNvSpPr>
                <a:spLocks noGrp="1"/>
              </p:cNvSpPr>
              <p:nvPr>
                <p:ph idx="1"/>
              </p:nvPr>
            </p:nvSpPr>
            <p:spPr/>
            <p:txBody>
              <a:bodyPr>
                <a:normAutofit/>
              </a:bodyPr>
              <a:lstStyle/>
              <a:p>
                <a:pPr marL="0" indent="0">
                  <a:buNone/>
                </a:pPr>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a:t>
                </a:r>
                <a:br>
                  <a:rPr lang="en-GB" b="1" dirty="0"/>
                </a:br>
                <a:r>
                  <a:rPr lang="en-GB" b="1" u="sng" dirty="0">
                    <a:solidFill>
                      <a:srgbClr val="7030A0"/>
                    </a:solidFill>
                  </a:rPr>
                  <a:t>(Unproven at the moment)</a:t>
                </a:r>
                <a:endParaRPr lang="en-GB" b="1" dirty="0"/>
              </a:p>
              <a:p>
                <a:pPr marL="0" indent="0">
                  <a:buNone/>
                </a:pPr>
                <a:endParaRPr lang="en-GB" b="1" dirty="0"/>
              </a:p>
              <a:p>
                <a:pPr marL="0" indent="0">
                  <a:buNone/>
                </a:pPr>
                <a:r>
                  <a:rPr lang="en-GB" b="1" dirty="0"/>
                  <a:t>Need a formalism to cover for </a:t>
                </a:r>
                <a14:m>
                  <m:oMath xmlns:m="http://schemas.openxmlformats.org/officeDocument/2006/math">
                    <m:r>
                      <a:rPr lang="en-GB" b="1" i="1" smtClean="0">
                        <a:latin typeface="Cambria Math" panose="02040503050406030204" pitchFamily="18" charset="0"/>
                      </a:rPr>
                      <m:t>𝝐</m:t>
                    </m:r>
                  </m:oMath>
                </a14:m>
                <a:r>
                  <a:rPr lang="en-GB" b="1" dirty="0"/>
                  <a:t>-productions!</a:t>
                </a:r>
              </a:p>
              <a:p>
                <a:endParaRPr lang="en-SG" dirty="0"/>
              </a:p>
            </p:txBody>
          </p:sp>
        </mc:Choice>
        <mc:Fallback xmlns="">
          <p:sp>
            <p:nvSpPr>
              <p:cNvPr id="3" name="Content Placeholder 2">
                <a:extLst>
                  <a:ext uri="{FF2B5EF4-FFF2-40B4-BE49-F238E27FC236}">
                    <a16:creationId xmlns:a16="http://schemas.microsoft.com/office/drawing/2014/main" id="{394C6D60-37B9-9E24-E06F-CD4A12AA91AD}"/>
                  </a:ext>
                </a:extLst>
              </p:cNvPr>
              <p:cNvSpPr>
                <a:spLocks noGrp="1" noRot="1" noChangeAspect="1" noMove="1" noResize="1" noEditPoints="1" noAdjustHandles="1" noChangeArrowheads="1" noChangeShapeType="1" noTextEdit="1"/>
              </p:cNvSpPr>
              <p:nvPr>
                <p:ph idx="1"/>
              </p:nvPr>
            </p:nvSpPr>
            <p:spPr>
              <a:blipFill>
                <a:blip r:embed="rId2"/>
                <a:stretch>
                  <a:fillRect l="-1217" b="-140"/>
                </a:stretch>
              </a:blipFill>
            </p:spPr>
            <p:txBody>
              <a:bodyPr/>
              <a:lstStyle/>
              <a:p>
                <a:r>
                  <a:rPr lang="en-SG">
                    <a:noFill/>
                  </a:rPr>
                  <a:t> </a:t>
                </a:r>
              </a:p>
            </p:txBody>
          </p:sp>
        </mc:Fallback>
      </mc:AlternateContent>
    </p:spTree>
    <p:extLst>
      <p:ext uri="{BB962C8B-B14F-4D97-AF65-F5344CB8AC3E}">
        <p14:creationId xmlns:p14="http://schemas.microsoft.com/office/powerpoint/2010/main" val="1518031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first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13"/>
                </a:stretch>
              </a:blipFill>
            </p:spPr>
            <p:txBody>
              <a:bodyPr/>
              <a:lstStyle/>
              <a:p>
                <a:r>
                  <a:rPr lang="en-SG">
                    <a:noFill/>
                  </a:rPr>
                  <a:t> </a:t>
                </a:r>
              </a:p>
            </p:txBody>
          </p:sp>
        </mc:Fallback>
      </mc:AlternateContent>
    </p:spTree>
    <p:extLst>
      <p:ext uri="{BB962C8B-B14F-4D97-AF65-F5344CB8AC3E}">
        <p14:creationId xmlns:p14="http://schemas.microsoft.com/office/powerpoint/2010/main" val="945482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FIRST* Set </a:t>
                </a:r>
                <a14:m>
                  <m:oMath xmlns:m="http://schemas.openxmlformats.org/officeDocument/2006/math">
                    <m:sSup>
                      <m:sSupPr>
                        <m:ctrlPr>
                          <a:rPr lang="en-GB" b="1" i="1" dirty="0" smtClean="0">
                            <a:solidFill>
                              <a:srgbClr val="00B050"/>
                            </a:solidFill>
                            <a:latin typeface="Cambria Math" panose="02040503050406030204" pitchFamily="18" charset="0"/>
                          </a:rPr>
                        </m:ctrlPr>
                      </m:sSupPr>
                      <m:e>
                        <m:r>
                          <a:rPr lang="en-GB" b="1" i="1" dirty="0" smtClean="0">
                            <a:solidFill>
                              <a:srgbClr val="00B050"/>
                            </a:solidFill>
                            <a:latin typeface="Cambria Math" panose="02040503050406030204" pitchFamily="18" charset="0"/>
                          </a:rPr>
                          <m:t>𝑭</m:t>
                        </m:r>
                      </m:e>
                      <m:sup>
                        <m:r>
                          <a:rPr lang="en-GB" b="1" i="1" dirty="0" smtClean="0">
                            <a:solidFill>
                              <a:srgbClr val="00B050"/>
                            </a:solidFill>
                            <a:latin typeface="Cambria Math" panose="02040503050406030204" pitchFamily="18" charset="0"/>
                          </a:rPr>
                          <m:t>∗</m:t>
                        </m:r>
                      </m:sup>
                    </m:sSup>
                  </m:oMath>
                </a14:m>
                <a:r>
                  <a:rPr lang="en-GB" b="1" dirty="0"/>
                  <a:t> for a given non-terminal symbol):</a:t>
                </a:r>
              </a:p>
              <a:p>
                <a:pPr marL="0" indent="0">
                  <a:buNone/>
                </a:pPr>
                <a:r>
                  <a:rPr lang="en-GB" dirty="0"/>
                  <a:t>We can generalize FIRST sets to any string with FIRST* sets.</a:t>
                </a:r>
              </a:p>
              <a:p>
                <a:pPr marL="0" indent="0">
                  <a:buNone/>
                </a:pPr>
                <a:r>
                  <a:rPr lang="en-GB" dirty="0"/>
                  <a:t>We simply have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dirty="0"/>
                  <a:t> being the set of all terminals (or </a:t>
                </a:r>
                <a14:m>
                  <m:oMath xmlns:m="http://schemas.openxmlformats.org/officeDocument/2006/math">
                    <m:r>
                      <a:rPr lang="en-GB" b="0" i="1" smtClean="0">
                        <a:latin typeface="Cambria Math" panose="02040503050406030204" pitchFamily="18" charset="0"/>
                      </a:rPr>
                      <m:t>𝜖</m:t>
                    </m:r>
                  </m:oMath>
                </a14:m>
                <a:r>
                  <a:rPr lang="en-GB" dirty="0"/>
                  <a:t>) that can appear at the start of a string derived from </a:t>
                </a:r>
                <a14:m>
                  <m:oMath xmlns:m="http://schemas.openxmlformats.org/officeDocument/2006/math">
                    <m:r>
                      <a:rPr lang="en-GB" b="0" i="1" smtClean="0">
                        <a:latin typeface="Cambria Math" panose="02040503050406030204" pitchFamily="18" charset="0"/>
                      </a:rPr>
                      <m:t>𝜔</m:t>
                    </m:r>
                  </m:oMath>
                </a14:m>
                <a:r>
                  <a:rPr lang="en-GB" dirty="0"/>
                  <a:t>.</a:t>
                </a:r>
              </a:p>
              <a:p>
                <a:pPr marL="0" indent="0">
                  <a:buNone/>
                </a:pPr>
                <a:r>
                  <a:rPr lang="en-GB" b="1" dirty="0"/>
                  <a:t>Property #1: </a:t>
                </a:r>
                <a:r>
                  <a:rPr lang="en-GB" dirty="0"/>
                  <a:t>If </a:t>
                </a:r>
                <a14:m>
                  <m:oMath xmlns:m="http://schemas.openxmlformats.org/officeDocument/2006/math">
                    <m:r>
                      <a:rPr lang="en-GB" b="0" i="1" smtClean="0">
                        <a:latin typeface="Cambria Math" panose="02040503050406030204" pitchFamily="18" charset="0"/>
                      </a:rPr>
                      <m:t>𝑆</m:t>
                    </m:r>
                    <m:r>
                      <a:rPr lang="en-GB" i="1" smtClean="0">
                        <a:latin typeface="Cambria Math" panose="02040503050406030204" pitchFamily="18" charset="0"/>
                      </a:rPr>
                      <m:t> →</m:t>
                    </m:r>
                    <m:r>
                      <a:rPr lang="en-GB" b="0" i="1" smtClean="0">
                        <a:latin typeface="Cambria Math" panose="02040503050406030204" pitchFamily="18" charset="0"/>
                      </a:rPr>
                      <m:t>𝐴𝐵</m:t>
                    </m:r>
                    <m:r>
                      <a:rPr lang="en-GB" b="0" i="1" smtClean="0">
                        <a:latin typeface="Cambria Math" panose="02040503050406030204" pitchFamily="18" charset="0"/>
                      </a:rPr>
                      <m:t>𝜔</m:t>
                    </m:r>
                  </m:oMath>
                </a14:m>
                <a:r>
                  <a:rPr lang="en-GB" dirty="0"/>
                  <a:t>, and </a:t>
                </a:r>
                <a14:m>
                  <m:oMath xmlns:m="http://schemas.openxmlformats.org/officeDocument/2006/math">
                    <m:r>
                      <a:rPr lang="en-GB" i="1">
                        <a:latin typeface="Cambria Math" panose="02040503050406030204" pitchFamily="18" charset="0"/>
                      </a:rPr>
                      <m:t>𝐴</m:t>
                    </m:r>
                  </m:oMath>
                </a14:m>
                <a:r>
                  <a:rPr lang="en-GB" dirty="0"/>
                  <a:t> has a production rule that contains </a:t>
                </a:r>
                <a14:m>
                  <m:oMath xmlns:m="http://schemas.openxmlformats.org/officeDocument/2006/math">
                    <m:r>
                      <a:rPr lang="el-GR" i="1" dirty="0">
                        <a:latin typeface="Cambria Math" panose="02040503050406030204" pitchFamily="18" charset="0"/>
                      </a:rPr>
                      <m:t>𝜀</m:t>
                    </m:r>
                  </m:oMath>
                </a14:m>
                <a:r>
                  <a:rPr lang="en-GB" dirty="0"/>
                  <a:t>, but not </a:t>
                </a:r>
                <a14:m>
                  <m:oMath xmlns:m="http://schemas.openxmlformats.org/officeDocument/2006/math">
                    <m:r>
                      <a:rPr lang="en-GB" b="0" i="1" smtClean="0">
                        <a:latin typeface="Cambria Math" panose="02040503050406030204" pitchFamily="18" charset="0"/>
                      </a:rPr>
                      <m:t>𝐵</m:t>
                    </m:r>
                  </m:oMath>
                </a14:m>
                <a:r>
                  <a:rPr lang="en-GB" dirty="0"/>
                  <a:t>, then </a:t>
                </a:r>
                <a14:m>
                  <m:oMath xmlns:m="http://schemas.openxmlformats.org/officeDocument/2006/math">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𝐹</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a:latin typeface="Cambria Math" panose="02040503050406030204" pitchFamily="18" charset="0"/>
                      </a:rPr>
                      <m:t>𝐴</m:t>
                    </m:r>
                    <m:r>
                      <a:rPr lang="en-SG" i="1" dirty="0">
                        <a:latin typeface="Cambria Math" panose="02040503050406030204" pitchFamily="18" charset="0"/>
                      </a:rPr>
                      <m:t>) ∪ </m:t>
                    </m:r>
                    <m:r>
                      <a:rPr lang="en-SG" i="1" dirty="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𝐵</m:t>
                    </m:r>
                    <m:r>
                      <a:rPr lang="en-SG" i="1" dirty="0" smtClean="0">
                        <a:latin typeface="Cambria Math" panose="02040503050406030204" pitchFamily="18" charset="0"/>
                      </a:rPr>
                      <m:t>) − {</m:t>
                    </m:r>
                    <m:r>
                      <a:rPr lang="el-GR" i="1" dirty="0">
                        <a:latin typeface="Cambria Math" panose="02040503050406030204" pitchFamily="18" charset="0"/>
                      </a:rPr>
                      <m:t>𝜀</m:t>
                    </m:r>
                    <m:r>
                      <a:rPr lang="el-GR" i="1" dirty="0">
                        <a:latin typeface="Cambria Math" panose="02040503050406030204" pitchFamily="18" charset="0"/>
                      </a:rPr>
                      <m:t>}</m:t>
                    </m:r>
                  </m:oMath>
                </a14:m>
                <a:r>
                  <a:rPr lang="en-GB" dirty="0"/>
                  <a:t>.</a:t>
                </a:r>
              </a:p>
              <a:p>
                <a:pPr marL="0" indent="0">
                  <a:buNone/>
                </a:pPr>
                <a:r>
                  <a:rPr lang="en-GB" b="1" dirty="0"/>
                  <a:t>Property #2: </a:t>
                </a:r>
                <a:r>
                  <a:rPr lang="en-GB" dirty="0"/>
                  <a:t>We can build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oMath>
                </a14:m>
                <a:r>
                  <a:rPr lang="en-GB" dirty="0"/>
                  <a:t> incrementally, by repeating the following operation, for each production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 →</m:t>
                    </m:r>
                    <m:r>
                      <a:rPr lang="en-GB" i="1">
                        <a:latin typeface="Cambria Math" panose="02040503050406030204" pitchFamily="18" charset="0"/>
                      </a:rPr>
                      <m:t>𝛼</m:t>
                    </m:r>
                  </m:oMath>
                </a14:m>
                <a:r>
                  <a:rPr lang="en-SG" dirty="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𝐹</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2434593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b="1" dirty="0"/>
                  <a:t>Going back to our previous CFG</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SG" dirty="0"/>
                  <a:t>We can now correctly establish what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m:t>
                    </m:r>
                  </m:oMath>
                </a14:m>
                <a:r>
                  <a:rPr lang="en-SG" dirty="0"/>
                  <a:t>is using .</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5E6A656-8085-A82D-C87F-A9B7A36EF4DA}"/>
                  </a:ext>
                </a:extLst>
              </p:cNvPr>
              <p:cNvSpPr>
                <a:spLocks noGrp="1"/>
              </p:cNvSpPr>
              <p:nvPr>
                <p:ph sz="half" idx="2"/>
              </p:nvPr>
            </p:nvSpPr>
            <p:spPr>
              <a:xfrm>
                <a:off x="6172200" y="1825624"/>
                <a:ext cx="5816600" cy="5032375"/>
              </a:xfrm>
            </p:spPr>
            <p:txBody>
              <a:bodyPr>
                <a:normAutofit/>
              </a:bodyPr>
              <a:lstStyle/>
              <a:p>
                <a:pPr marL="0" indent="0">
                  <a:buNone/>
                </a:pPr>
                <a:r>
                  <a:rPr lang="en-SG" dirty="0"/>
                  <a:t>Using our </a:t>
                </a:r>
                <a14:m>
                  <m:oMath xmlns:m="http://schemas.openxmlformats.org/officeDocument/2006/math">
                    <m:sSup>
                      <m:sSupPr>
                        <m:ctrlPr>
                          <a:rPr lang="en-SG" i="1" dirty="0" smtClean="0">
                            <a:latin typeface="Cambria Math" panose="02040503050406030204" pitchFamily="18" charset="0"/>
                          </a:rPr>
                        </m:ctrlPr>
                      </m:sSupPr>
                      <m:e>
                        <m:r>
                          <m:rPr>
                            <m:sty m:val="p"/>
                          </m:rPr>
                          <a:rPr lang="en-SG" i="0" dirty="0" smtClean="0">
                            <a:latin typeface="Cambria Math" panose="02040503050406030204" pitchFamily="18" charset="0"/>
                          </a:rPr>
                          <m:t>F</m:t>
                        </m:r>
                      </m:e>
                      <m:sup>
                        <m:r>
                          <a:rPr lang="en-SG" i="0" dirty="0" smtClean="0">
                            <a:latin typeface="Cambria Math" panose="02040503050406030204" pitchFamily="18" charset="0"/>
                          </a:rPr>
                          <m:t>∗</m:t>
                        </m:r>
                      </m:sup>
                    </m:sSup>
                    <m:r>
                      <a:rPr lang="en-SG" i="1" dirty="0" smtClean="0">
                        <a:latin typeface="Cambria Math" panose="02040503050406030204" pitchFamily="18" charset="0"/>
                      </a:rPr>
                      <m:t> </m:t>
                    </m:r>
                  </m:oMath>
                </a14:m>
                <a:r>
                  <a:rPr lang="en-SG" dirty="0"/>
                  <a:t> notation and the previous properties, we can now rigorously prove that:</a:t>
                </a:r>
              </a:p>
              <a:p>
                <a:pPr marL="0" indent="0">
                  <a:buNone/>
                </a:pPr>
                <a:r>
                  <a:rPr lang="en-SG" dirty="0"/>
                  <a:t>F(A) = F(a) ∪ F(B) ∪ F(</a:t>
                </a:r>
                <a:r>
                  <a:rPr lang="el-GR" dirty="0"/>
                  <a:t>ε) = {</a:t>
                </a:r>
                <a:r>
                  <a:rPr lang="en-SG" dirty="0"/>
                  <a:t>a, b, </a:t>
                </a:r>
                <a:r>
                  <a:rPr lang="el-GR" dirty="0"/>
                  <a:t>ε}</a:t>
                </a:r>
                <a:endParaRPr lang="en-SG" dirty="0"/>
              </a:p>
              <a:p>
                <a:pPr marL="0" indent="0">
                  <a:buNone/>
                </a:pPr>
                <a:r>
                  <a:rPr lang="en-SG" dirty="0"/>
                  <a:t>F(C) = F(c) ∪ F(d) = {c, d}</a:t>
                </a:r>
              </a:p>
              <a:p>
                <a:pPr marL="0" indent="0">
                  <a:buNone/>
                </a:pPr>
                <a14:m>
                  <m:oMath xmlns:m="http://schemas.openxmlformats.org/officeDocument/2006/math">
                    <m:sSup>
                      <m:sSupPr>
                        <m:ctrlPr>
                          <a:rPr lang="en-SG" i="1" dirty="0" smtClean="0">
                            <a:latin typeface="Cambria Math" panose="02040503050406030204" pitchFamily="18" charset="0"/>
                          </a:rPr>
                        </m:ctrlPr>
                      </m:sSupPr>
                      <m:e>
                        <m:r>
                          <m:rPr>
                            <m:sty m:val="p"/>
                          </m:rPr>
                          <a:rPr lang="en-SG" i="0" dirty="0" smtClean="0">
                            <a:latin typeface="Cambria Math" panose="02040503050406030204" pitchFamily="18" charset="0"/>
                          </a:rPr>
                          <m:t>F</m:t>
                        </m:r>
                      </m:e>
                      <m:sup>
                        <m:r>
                          <a:rPr lang="en-SG" i="0" dirty="0" smtClean="0">
                            <a:latin typeface="Cambria Math" panose="02040503050406030204" pitchFamily="18" charset="0"/>
                          </a:rPr>
                          <m:t>∗</m:t>
                        </m:r>
                      </m:sup>
                    </m:sSup>
                  </m:oMath>
                </a14:m>
                <a:r>
                  <a:rPr lang="en-SG" dirty="0"/>
                  <a:t>(S) = </a:t>
                </a:r>
                <a14:m>
                  <m:oMath xmlns:m="http://schemas.openxmlformats.org/officeDocument/2006/math">
                    <m:sSup>
                      <m:sSupPr>
                        <m:ctrlPr>
                          <a:rPr lang="en-SG" i="1" dirty="0">
                            <a:latin typeface="Cambria Math" panose="02040503050406030204" pitchFamily="18" charset="0"/>
                          </a:rPr>
                        </m:ctrlPr>
                      </m:sSupPr>
                      <m:e>
                        <m:r>
                          <m:rPr>
                            <m:sty m:val="p"/>
                          </m:rPr>
                          <a:rPr lang="en-SG" dirty="0">
                            <a:latin typeface="Cambria Math" panose="02040503050406030204" pitchFamily="18" charset="0"/>
                          </a:rPr>
                          <m:t>F</m:t>
                        </m:r>
                      </m:e>
                      <m:sup>
                        <m:r>
                          <a:rPr lang="en-SG" dirty="0">
                            <a:latin typeface="Cambria Math" panose="02040503050406030204" pitchFamily="18" charset="0"/>
                          </a:rPr>
                          <m:t>∗</m:t>
                        </m:r>
                      </m:sup>
                    </m:sSup>
                  </m:oMath>
                </a14:m>
                <a:r>
                  <a:rPr lang="en-SG" dirty="0"/>
                  <a:t>(ACB)</a:t>
                </a:r>
              </a:p>
              <a:p>
                <a:pPr marL="0" indent="0">
                  <a:buNone/>
                </a:pPr>
                <a:r>
                  <a:rPr lang="en-SG" dirty="0"/>
                  <a:t>          = F(A) ∪ F(C) - {</a:t>
                </a:r>
                <a:r>
                  <a:rPr lang="el-GR" dirty="0"/>
                  <a:t>ε}</a:t>
                </a:r>
                <a:endParaRPr lang="en-GB" dirty="0"/>
              </a:p>
              <a:p>
                <a:pPr marL="0" indent="0">
                  <a:buNone/>
                </a:pPr>
                <a:r>
                  <a:rPr lang="en-SG" dirty="0"/>
                  <a:t>          </a:t>
                </a:r>
                <a:r>
                  <a:rPr lang="el-GR" dirty="0"/>
                  <a:t>= {</a:t>
                </a:r>
                <a:r>
                  <a:rPr lang="en-SG" dirty="0"/>
                  <a:t>a, b, c, d}</a:t>
                </a:r>
              </a:p>
            </p:txBody>
          </p:sp>
        </mc:Choice>
        <mc:Fallback xmlns="">
          <p:sp>
            <p:nvSpPr>
              <p:cNvPr id="4" name="Content Placeholder 3">
                <a:extLst>
                  <a:ext uri="{FF2B5EF4-FFF2-40B4-BE49-F238E27FC236}">
                    <a16:creationId xmlns:a16="http://schemas.microsoft.com/office/drawing/2014/main" id="{25E6A656-8085-A82D-C87F-A9B7A36EF4DA}"/>
                  </a:ext>
                </a:extLst>
              </p:cNvPr>
              <p:cNvSpPr>
                <a:spLocks noGrp="1" noRot="1" noChangeAspect="1" noMove="1" noResize="1" noEditPoints="1" noAdjustHandles="1" noChangeArrowheads="1" noChangeShapeType="1" noTextEdit="1"/>
              </p:cNvSpPr>
              <p:nvPr>
                <p:ph sz="half" idx="2"/>
              </p:nvPr>
            </p:nvSpPr>
            <p:spPr>
              <a:xfrm>
                <a:off x="6172200" y="1825624"/>
                <a:ext cx="5816600" cy="5032375"/>
              </a:xfrm>
              <a:blipFill>
                <a:blip r:embed="rId3"/>
                <a:stretch>
                  <a:fillRect l="-2201" t="-1937"/>
                </a:stretch>
              </a:blipFill>
            </p:spPr>
            <p:txBody>
              <a:bodyPr/>
              <a:lstStyle/>
              <a:p>
                <a:r>
                  <a:rPr lang="en-SG">
                    <a:noFill/>
                  </a:rPr>
                  <a:t> </a:t>
                </a:r>
              </a:p>
            </p:txBody>
          </p:sp>
        </mc:Fallback>
      </mc:AlternateContent>
    </p:spTree>
    <p:extLst>
      <p:ext uri="{BB962C8B-B14F-4D97-AF65-F5344CB8AC3E}">
        <p14:creationId xmlns:p14="http://schemas.microsoft.com/office/powerpoint/2010/main" val="3742346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FOLLOW Sets </a:t>
                </a:r>
                <a14:m>
                  <m:oMath xmlns:m="http://schemas.openxmlformats.org/officeDocument/2006/math">
                    <m:r>
                      <a:rPr lang="en-GB" b="0" i="1" dirty="0" smtClean="0">
                        <a:latin typeface="Cambria Math" panose="02040503050406030204" pitchFamily="18" charset="0"/>
                      </a:rPr>
                      <m:t>𝑁</m:t>
                    </m:r>
                  </m:oMath>
                </a14:m>
                <a:endParaRPr lang="en-SG" dirty="0"/>
              </a:p>
            </p:txBody>
          </p:sp>
        </mc:Choice>
        <mc:Fallback xmlns="">
          <p:sp>
            <p:nvSpPr>
              <p:cNvPr id="2" name="Title 1">
                <a:extLst>
                  <a:ext uri="{FF2B5EF4-FFF2-40B4-BE49-F238E27FC236}">
                    <a16:creationId xmlns:a16="http://schemas.microsoft.com/office/drawing/2014/main" id="{47DD6C6A-1154-FC8E-1C53-965F0CF3E3C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FOLLOW Set </a:t>
                </a:r>
                <a14:m>
                  <m:oMath xmlns:m="http://schemas.openxmlformats.org/officeDocument/2006/math">
                    <m:r>
                      <a:rPr lang="en-GB" b="1" i="1" dirty="0" smtClean="0">
                        <a:solidFill>
                          <a:srgbClr val="00B050"/>
                        </a:solidFill>
                        <a:latin typeface="Cambria Math" panose="02040503050406030204" pitchFamily="18" charset="0"/>
                      </a:rPr>
                      <m:t>𝑵</m:t>
                    </m:r>
                  </m:oMath>
                </a14:m>
                <a:r>
                  <a:rPr lang="en-GB" b="1" dirty="0">
                    <a:solidFill>
                      <a:srgbClr val="00B050"/>
                    </a:solidFill>
                  </a:rPr>
                  <a:t> for a given non-terminal symbol</a:t>
                </a:r>
                <a:r>
                  <a:rPr lang="en-GB" b="1" dirty="0"/>
                  <a:t>):</a:t>
                </a:r>
              </a:p>
              <a:p>
                <a:pPr marL="0" indent="0">
                  <a:buNone/>
                </a:pPr>
                <a:r>
                  <a:rPr lang="en-GB" dirty="0"/>
                  <a:t>The </a:t>
                </a:r>
                <a:r>
                  <a:rPr lang="en-GB" b="1" dirty="0">
                    <a:solidFill>
                      <a:srgbClr val="00B050"/>
                    </a:solidFill>
                  </a:rPr>
                  <a:t>FOLLOW Set of a non-terminal symbol </a:t>
                </a:r>
                <a:r>
                  <a:rPr lang="en-GB" dirty="0"/>
                  <a:t>𝑨, denoted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m:t>
                    </m:r>
                  </m:oMath>
                </a14:m>
                <a:r>
                  <a:rPr lang="en-GB" dirty="0"/>
                  <a:t> in a context-free grammar, is the </a:t>
                </a:r>
                <a:r>
                  <a:rPr lang="en-GB" b="1" dirty="0"/>
                  <a:t>set of terminal symbols that can appear immediately after that non-terminal symbol in any sentential form derived from the grammar's start symbol</a:t>
                </a:r>
                <a:r>
                  <a:rPr lang="en-GB" dirty="0"/>
                  <a:t>.</a:t>
                </a:r>
              </a:p>
              <a:p>
                <a:pPr marL="0" indent="0">
                  <a:buNone/>
                </a:pPr>
                <a:r>
                  <a:rPr lang="en-GB" dirty="0"/>
                  <a:t>In other words, the FOLLOW set of a non-terminal represents all possible terminal symbols that can be generated by applying the production rules of the grammar and appear right after that non-terminal in any derivation.</a:t>
                </a:r>
              </a:p>
              <a:p>
                <a:pPr marL="0" indent="0">
                  <a:buNone/>
                </a:pPr>
                <a:r>
                  <a:rPr lang="en-GB" b="1" dirty="0"/>
                  <a:t>Mathematically: </a:t>
                </a:r>
                <a14:m>
                  <m:oMath xmlns:m="http://schemas.openxmlformats.org/officeDocument/2006/math">
                    <m:r>
                      <a:rPr lang="en-GB" b="0"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GB" i="1" dirty="0" smtClean="0">
                        <a:latin typeface="Cambria Math" panose="02040503050406030204" pitchFamily="18" charset="0"/>
                      </a:rPr>
                      <m:t>𝜔</m:t>
                    </m:r>
                    <m:r>
                      <a:rPr lang="en-GB" i="1" dirty="0" smtClean="0">
                        <a:latin typeface="Cambria Math" panose="02040503050406030204" pitchFamily="18" charset="0"/>
                      </a:rPr>
                      <m:t>𝐴𝑡</m:t>
                    </m:r>
                    <m:r>
                      <a:rPr lang="en-GB" i="1" dirty="0" smtClean="0">
                        <a:latin typeface="Cambria Math" panose="02040503050406030204" pitchFamily="18" charset="0"/>
                      </a:rPr>
                      <m:t>𝜔</m:t>
                    </m:r>
                    <m:r>
                      <a:rPr lang="en-GB" i="1" dirty="0" smtClean="0">
                        <a:latin typeface="Cambria Math" panose="02040503050406030204" pitchFamily="18" charset="0"/>
                      </a:rPr>
                      <m:t>′ </m:t>
                    </m:r>
                    <m:r>
                      <m:rPr>
                        <m:sty m:val="p"/>
                      </m:rPr>
                      <a:rPr lang="en-GB" i="0" dirty="0" smtClean="0">
                        <a:latin typeface="Cambria Math" panose="02040503050406030204" pitchFamily="18" charset="0"/>
                      </a:rPr>
                      <m:t>for</m:t>
                    </m:r>
                    <m:r>
                      <a:rPr lang="en-GB" i="0" dirty="0" smtClean="0">
                        <a:latin typeface="Cambria Math" panose="02040503050406030204" pitchFamily="18" charset="0"/>
                      </a:rPr>
                      <m:t> </m:t>
                    </m:r>
                    <m:r>
                      <m:rPr>
                        <m:sty m:val="p"/>
                      </m:rPr>
                      <a:rPr lang="en-GB" i="0" dirty="0" smtClean="0">
                        <a:latin typeface="Cambria Math" panose="02040503050406030204" pitchFamily="18" charset="0"/>
                      </a:rPr>
                      <m:t>some</m:t>
                    </m:r>
                    <m:r>
                      <a:rPr lang="en-GB" i="0"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689880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BC917FD-B277-B33A-A6EC-650F78035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EC7E710F-F73E-A975-A2CA-01759D8E5524}"/>
              </a:ext>
            </a:extLst>
          </p:cNvPr>
          <p:cNvSpPr>
            <a:spLocks noGrp="1"/>
          </p:cNvSpPr>
          <p:nvPr>
            <p:ph type="title"/>
          </p:nvPr>
        </p:nvSpPr>
        <p:spPr>
          <a:xfrm>
            <a:off x="838200" y="365126"/>
            <a:ext cx="10515600" cy="1211748"/>
          </a:xfrm>
          <a:solidFill>
            <a:schemeClr val="bg1"/>
          </a:solidFill>
        </p:spPr>
        <p:txBody>
          <a:bodyPr/>
          <a:lstStyle/>
          <a:p>
            <a:r>
              <a:rPr lang="en-GB" dirty="0"/>
              <a:t>BFS in action: demo on a simple CFG</a:t>
            </a:r>
            <a:endParaRPr lang="en-SG" dirty="0"/>
          </a:p>
        </p:txBody>
      </p:sp>
    </p:spTree>
    <p:extLst>
      <p:ext uri="{BB962C8B-B14F-4D97-AF65-F5344CB8AC3E}">
        <p14:creationId xmlns:p14="http://schemas.microsoft.com/office/powerpoint/2010/main" val="1943808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FDA9-BF3B-156A-17E4-B63FDE6E53AF}"/>
              </a:ext>
            </a:extLst>
          </p:cNvPr>
          <p:cNvSpPr>
            <a:spLocks noGrp="1"/>
          </p:cNvSpPr>
          <p:nvPr>
            <p:ph type="title"/>
          </p:nvPr>
        </p:nvSpPr>
        <p:spPr/>
        <p:txBody>
          <a:bodyPr/>
          <a:lstStyle/>
          <a:p>
            <a:r>
              <a:rPr lang="en-GB" dirty="0"/>
              <a:t>Properties of the FOLLOW sets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125574-DCFE-57C6-41E3-C556244F0DD7}"/>
                  </a:ext>
                </a:extLst>
              </p:cNvPr>
              <p:cNvSpPr>
                <a:spLocks noGrp="1"/>
              </p:cNvSpPr>
              <p:nvPr>
                <p:ph idx="1"/>
              </p:nvPr>
            </p:nvSpPr>
            <p:spPr/>
            <p:txBody>
              <a:bodyPr/>
              <a:lstStyle/>
              <a:p>
                <a:pPr marL="0" indent="0">
                  <a:buNone/>
                </a:pPr>
                <a:r>
                  <a:rPr lang="en-GB" dirty="0"/>
                  <a:t>You can compute the FOLLOW sets for a given CFGs, iteratively, as follows.</a:t>
                </a:r>
              </a:p>
              <a:p>
                <a:r>
                  <a:rPr lang="en-GB" dirty="0"/>
                  <a:t>If 𝐴 is the start symbol, then the end-of-input marker ($) is in </a:t>
                </a:r>
                <a14:m>
                  <m:oMath xmlns:m="http://schemas.openxmlformats.org/officeDocument/2006/math">
                    <m:r>
                      <a:rPr lang="en-GB"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sSup>
                      <m:sSupPr>
                        <m:ctrlPr>
                          <a:rPr lang="en-GB" b="0" i="1" dirty="0" smtClean="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𝐹</m:t>
                        </m:r>
                      </m:e>
                      <m:sup>
                        <m:r>
                          <a:rPr lang="en-GB" b="0" i="1" dirty="0" smtClean="0">
                            <a:latin typeface="Cambria Math" panose="02040503050406030204" pitchFamily="18" charset="0"/>
                            <a:ea typeface="Cambria Math" panose="02040503050406030204" pitchFamily="18" charset="0"/>
                          </a:rPr>
                          <m:t>∗</m:t>
                        </m:r>
                      </m:sup>
                    </m:sSup>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𝜔</m:t>
                        </m:r>
                      </m:e>
                    </m:d>
                    <m:r>
                      <a:rPr lang="en-GB" b="0"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oMath>
                </a14:m>
                <a:endParaRPr lang="en-SG" dirty="0"/>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and </a:t>
                </a:r>
                <a14:m>
                  <m:oMath xmlns:m="http://schemas.openxmlformats.org/officeDocument/2006/math">
                    <m:sSup>
                      <m:sSupPr>
                        <m:ctrlPr>
                          <a:rPr lang="en-GB" i="1" dirty="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𝐹</m:t>
                        </m:r>
                      </m:e>
                      <m:sup>
                        <m:r>
                          <a:rPr lang="en-GB" i="1" dirty="0">
                            <a:latin typeface="Cambria Math" panose="02040503050406030204" pitchFamily="18" charset="0"/>
                            <a:ea typeface="Cambria Math" panose="02040503050406030204" pitchFamily="18" charset="0"/>
                          </a:rPr>
                          <m:t>∗</m:t>
                        </m:r>
                      </m:sup>
                    </m:sSup>
                    <m:d>
                      <m:dPr>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𝜔</m:t>
                        </m:r>
                      </m:e>
                    </m:d>
                  </m:oMath>
                </a14:m>
                <a:r>
                  <a:rPr lang="en-GB" dirty="0"/>
                  <a:t>,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𝑁</m:t>
                    </m:r>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𝐵</m:t>
                        </m:r>
                      </m:e>
                    </m:d>
                  </m:oMath>
                </a14:m>
                <a:endParaRPr lang="en-SG" dirty="0"/>
              </a:p>
            </p:txBody>
          </p:sp>
        </mc:Choice>
        <mc:Fallback xmlns="">
          <p:sp>
            <p:nvSpPr>
              <p:cNvPr id="3" name="Content Placeholder 2">
                <a:extLst>
                  <a:ext uri="{FF2B5EF4-FFF2-40B4-BE49-F238E27FC236}">
                    <a16:creationId xmlns:a16="http://schemas.microsoft.com/office/drawing/2014/main" id="{75125574-DCFE-57C6-41E3-C556244F0DD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961393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1B88-B753-3A58-509E-3F8D5853A450}"/>
              </a:ext>
            </a:extLst>
          </p:cNvPr>
          <p:cNvSpPr>
            <a:spLocks noGrp="1"/>
          </p:cNvSpPr>
          <p:nvPr>
            <p:ph type="title"/>
          </p:nvPr>
        </p:nvSpPr>
        <p:spPr/>
        <p:txBody>
          <a:bodyPr/>
          <a:lstStyle/>
          <a:p>
            <a:r>
              <a:rPr lang="en-GB" dirty="0"/>
              <a:t>Final LL(1) parsing table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8A2CC-6773-1909-149A-437D3BED1C9D}"/>
                  </a:ext>
                </a:extLst>
              </p:cNvPr>
              <p:cNvSpPr>
                <a:spLocks noGrp="1"/>
              </p:cNvSpPr>
              <p:nvPr>
                <p:ph idx="1"/>
              </p:nvPr>
            </p:nvSpPr>
            <p:spPr>
              <a:xfrm>
                <a:off x="838200" y="1825624"/>
                <a:ext cx="10515600" cy="5032375"/>
              </a:xfrm>
            </p:spPr>
            <p:txBody>
              <a:bodyPr>
                <a:normAutofit/>
              </a:bodyPr>
              <a:lstStyle/>
              <a:p>
                <a:r>
                  <a:rPr lang="en-GB" b="1" dirty="0"/>
                  <a:t>Step 1: </a:t>
                </a:r>
                <a:r>
                  <a:rPr lang="en-GB" dirty="0"/>
                  <a:t>Given a CFG, compute the FIRST and FOLLOW sets, F(A) and N(A), for every non-terminal symbol A.</a:t>
                </a:r>
              </a:p>
              <a:p>
                <a:r>
                  <a:rPr lang="en-GB" b="1" dirty="0"/>
                  <a:t>Step 2: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and for each terminal symbol in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b="0" i="1" smtClean="0">
                        <a:latin typeface="Cambria Math" panose="02040503050406030204" pitchFamily="18" charset="0"/>
                      </a:rPr>
                      <m:t>𝑇</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Keep in mind that, by convention, </a:t>
                </a:r>
                <a14:m>
                  <m:oMath xmlns:m="http://schemas.openxmlformats.org/officeDocument/2006/math">
                    <m:r>
                      <a:rPr lang="en-GB" b="0" i="1" smtClean="0">
                        <a:latin typeface="Cambria Math" panose="02040503050406030204" pitchFamily="18" charset="0"/>
                      </a:rPr>
                      <m:t>𝜖</m:t>
                    </m:r>
                  </m:oMath>
                </a14:m>
                <a:r>
                  <a:rPr lang="en-SG" dirty="0"/>
                  <a:t> is technically not a terminal symbol!</a:t>
                </a:r>
              </a:p>
              <a:p>
                <a:r>
                  <a:rPr lang="en-GB" b="1" dirty="0"/>
                  <a:t>Step 3: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t>
                </a:r>
                <a:r>
                  <a:rPr lang="en-GB" dirty="0"/>
                  <a:t>if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dirty="0"/>
                  <a:t> for each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dirty="0"/>
                  <a:t>.</a:t>
                </a:r>
              </a:p>
              <a:p>
                <a:pPr marL="0" indent="0">
                  <a:buNone/>
                </a:pPr>
                <a:r>
                  <a:rPr lang="en-SG" b="1" dirty="0"/>
                  <a:t>Note: </a:t>
                </a:r>
                <a:r>
                  <a:rPr lang="en-SG" dirty="0"/>
                  <a:t>Technically, and even though the notation is somewhat bad, we can describe the set procedure in 2-3 as equivalent to</a:t>
                </a:r>
              </a:p>
              <a:p>
                <a:pPr marL="0" indent="0" algn="ctr">
                  <a:buNone/>
                </a:pPr>
                <a:r>
                  <a:rPr lang="en-GB" i="1" dirty="0"/>
                  <a:t>For each rule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𝜔</m:t>
                    </m:r>
                  </m:oMath>
                </a14:m>
                <a:r>
                  <a:rPr lang="en-SG" i="1" dirty="0"/>
                  <a:t>, and for each terminal symbol in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𝐹</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𝜔</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i="1"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i="1" dirty="0"/>
                  <a:t>. (Keep in mind that </a:t>
                </a:r>
                <a14:m>
                  <m:oMath xmlns:m="http://schemas.openxmlformats.org/officeDocument/2006/math">
                    <m:r>
                      <a:rPr lang="en-GB" i="1">
                        <a:latin typeface="Cambria Math" panose="02040503050406030204" pitchFamily="18" charset="0"/>
                      </a:rPr>
                      <m:t>𝜖</m:t>
                    </m:r>
                  </m:oMath>
                </a14:m>
                <a:r>
                  <a:rPr lang="en-SG" i="1" dirty="0"/>
                  <a:t> is not a terminal symbol).</a:t>
                </a:r>
              </a:p>
              <a:p>
                <a:pPr marL="0" indent="0" algn="ctr">
                  <a:buNone/>
                </a:pPr>
                <a:endParaRPr lang="en-SG" i="1" dirty="0"/>
              </a:p>
              <a:p>
                <a:endParaRPr lang="en-SG" dirty="0"/>
              </a:p>
            </p:txBody>
          </p:sp>
        </mc:Choice>
        <mc:Fallback xmlns="">
          <p:sp>
            <p:nvSpPr>
              <p:cNvPr id="3" name="Content Placeholder 2">
                <a:extLst>
                  <a:ext uri="{FF2B5EF4-FFF2-40B4-BE49-F238E27FC236}">
                    <a16:creationId xmlns:a16="http://schemas.microsoft.com/office/drawing/2014/main" id="{13D8A2CC-6773-1909-149A-437D3BED1C9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86"/>
                </a:stretch>
              </a:blipFill>
            </p:spPr>
            <p:txBody>
              <a:bodyPr/>
              <a:lstStyle/>
              <a:p>
                <a:r>
                  <a:rPr lang="en-SG">
                    <a:noFill/>
                  </a:rPr>
                  <a:t> </a:t>
                </a:r>
              </a:p>
            </p:txBody>
          </p:sp>
        </mc:Fallback>
      </mc:AlternateContent>
    </p:spTree>
    <p:extLst>
      <p:ext uri="{BB962C8B-B14F-4D97-AF65-F5344CB8AC3E}">
        <p14:creationId xmlns:p14="http://schemas.microsoft.com/office/powerpoint/2010/main" val="29853630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468935" cy="2677656"/>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When the CFG contains </a:t>
                </a:r>
                <a14:m>
                  <m:oMath xmlns:m="http://schemas.openxmlformats.org/officeDocument/2006/math">
                    <m:r>
                      <a:rPr lang="en-GB" sz="2800" b="0" i="1" smtClean="0">
                        <a:latin typeface="Cambria Math" panose="02040503050406030204" pitchFamily="18" charset="0"/>
                      </a:rPr>
                      <m:t>𝜖</m:t>
                    </m:r>
                  </m:oMath>
                </a14:m>
                <a:r>
                  <a:rPr lang="en-GB" sz="2800" dirty="0"/>
                  <a:t>-production rules, you should add the string termination symbol $ in the LL(1) table and treat it as a terminal symbol. </a:t>
                </a:r>
                <a:endParaRPr lang="en-SG" sz="2800" dirty="0"/>
              </a:p>
            </p:txBody>
          </p:sp>
        </mc:Choice>
        <mc:Fallback xmlns="">
          <p:sp>
            <p:nvSpPr>
              <p:cNvPr id="9" name="TextBox 8">
                <a:extLst>
                  <a:ext uri="{FF2B5EF4-FFF2-40B4-BE49-F238E27FC236}">
                    <a16:creationId xmlns:a16="http://schemas.microsoft.com/office/drawing/2014/main" id="{1F289773-D224-5158-8347-5A1A9FBC2FF2}"/>
                  </a:ext>
                </a:extLst>
              </p:cNvPr>
              <p:cNvSpPr txBox="1">
                <a:spLocks noRot="1" noChangeAspect="1" noMove="1" noResize="1" noEditPoints="1" noAdjustHandles="1" noChangeArrowheads="1" noChangeShapeType="1" noTextEdit="1"/>
              </p:cNvSpPr>
              <p:nvPr/>
            </p:nvSpPr>
            <p:spPr>
              <a:xfrm>
                <a:off x="5597650" y="1211703"/>
                <a:ext cx="5468935" cy="2677656"/>
              </a:xfrm>
              <a:prstGeom prst="rect">
                <a:avLst/>
              </a:prstGeom>
              <a:blipFill>
                <a:blip r:embed="rId3"/>
                <a:stretch>
                  <a:fillRect l="-2113" t="-2041" r="-2447" b="-5442"/>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22772057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906596" cy="2677656"/>
          </a:xfrm>
          <a:prstGeom prst="rect">
            <a:avLst/>
          </a:prstGeom>
          <a:solidFill>
            <a:schemeClr val="bg1"/>
          </a:solidFill>
          <a:ln>
            <a:solidFill>
              <a:schemeClr val="tx1"/>
            </a:solidFill>
          </a:ln>
        </p:spPr>
        <p:txBody>
          <a:bodyPr wrap="square" rtlCol="0">
            <a:spAutoFit/>
          </a:bodyPr>
          <a:lstStyle/>
          <a:p>
            <a:r>
              <a:rPr lang="en-GB" sz="2800" dirty="0"/>
              <a:t>Step 1: Compute the FIRST and FOLLOW sets for all non-terminal symbols in our CFG.</a:t>
            </a:r>
          </a:p>
          <a:p>
            <a:r>
              <a:rPr lang="en-GB" sz="2800" i="1" dirty="0"/>
              <a:t>(In the interest of time, showing results only, up to you to try it again at home for practice! Solution in backup slides!)</a:t>
            </a:r>
            <a:endParaRPr lang="en-SG" sz="2800" i="1" dirty="0"/>
          </a:p>
        </p:txBody>
      </p:sp>
    </p:spTree>
    <p:extLst>
      <p:ext uri="{BB962C8B-B14F-4D97-AF65-F5344CB8AC3E}">
        <p14:creationId xmlns:p14="http://schemas.microsoft.com/office/powerpoint/2010/main" val="20773700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2531750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2" name="TextBox 1">
            <a:extLst>
              <a:ext uri="{FF2B5EF4-FFF2-40B4-BE49-F238E27FC236}">
                <a16:creationId xmlns:a16="http://schemas.microsoft.com/office/drawing/2014/main" id="{7487FC74-1A5D-CCF3-6374-74CAFABC686A}"/>
              </a:ext>
            </a:extLst>
          </p:cNvPr>
          <p:cNvSpPr txBox="1"/>
          <p:nvPr/>
        </p:nvSpPr>
        <p:spPr>
          <a:xfrm>
            <a:off x="353527" y="3493795"/>
            <a:ext cx="5468935" cy="1384995"/>
          </a:xfrm>
          <a:prstGeom prst="rect">
            <a:avLst/>
          </a:prstGeom>
          <a:solidFill>
            <a:schemeClr val="bg1"/>
          </a:solidFill>
          <a:ln>
            <a:solidFill>
              <a:schemeClr val="tx1"/>
            </a:solidFill>
          </a:ln>
        </p:spPr>
        <p:txBody>
          <a:bodyPr wrap="square" rtlCol="0">
            <a:spAutoFit/>
          </a:bodyPr>
          <a:lstStyle/>
          <a:p>
            <a:r>
              <a:rPr lang="en-GB" sz="2800" dirty="0"/>
              <a:t>Next, repeat Steps 2 and 3, as mentioned earlier to fill the LL(1) parsing table!</a:t>
            </a:r>
            <a:endParaRPr lang="en-SG" sz="2800" i="1" dirty="0"/>
          </a:p>
        </p:txBody>
      </p:sp>
    </p:spTree>
    <p:extLst>
      <p:ext uri="{BB962C8B-B14F-4D97-AF65-F5344CB8AC3E}">
        <p14:creationId xmlns:p14="http://schemas.microsoft.com/office/powerpoint/2010/main" val="42224509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lendar&#10;&#10;Description automatically generated">
            <a:extLst>
              <a:ext uri="{FF2B5EF4-FFF2-40B4-BE49-F238E27FC236}">
                <a16:creationId xmlns:a16="http://schemas.microsoft.com/office/drawing/2014/main" id="{B03CAFDD-96A7-89E1-3E99-445940855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4543FF08-266E-95A0-98AC-E9759BFB631F}"/>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668154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83D15C25-55D4-0B57-AB1A-104EC3BFA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DC8B8391-0BD9-DFA8-D153-28A69DAF5D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0959468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90CD59F7-28B6-9882-E029-BA85C943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9486EB5F-C3A6-095F-7BE5-C43ED98862B5}"/>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25072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ED603560-54DB-9848-CA0B-5833506A4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B7D419F6-FC0A-904B-0D12-8C787069F262}"/>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03634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98A6D9F-D112-6C3F-D471-784F2E6EE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7" name="Title 3">
            <a:extLst>
              <a:ext uri="{FF2B5EF4-FFF2-40B4-BE49-F238E27FC236}">
                <a16:creationId xmlns:a16="http://schemas.microsoft.com/office/drawing/2014/main" id="{D144B119-291C-7D18-EBED-C55F3D2954F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7361693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calendar&#10;&#10;Description automatically generated with medium confidence">
            <a:extLst>
              <a:ext uri="{FF2B5EF4-FFF2-40B4-BE49-F238E27FC236}">
                <a16:creationId xmlns:a16="http://schemas.microsoft.com/office/drawing/2014/main" id="{19530CEA-CC37-1818-C94F-A867BA2ED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8F2ABE8-3DD6-AA13-DE23-C4AC23D192A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4237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54DFBBE5-A610-D2E4-3B05-D21CC1F6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E9AD1E73-7ACD-44FD-985B-41FBB06C951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318759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74395A98-F2BF-BC75-60B7-54045494F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3689CB9-87E5-86DD-2257-5E2ED8222C0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0967594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4119CD7-3E65-773E-B418-00B3D52F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5">
            <a:extLst>
              <a:ext uri="{FF2B5EF4-FFF2-40B4-BE49-F238E27FC236}">
                <a16:creationId xmlns:a16="http://schemas.microsoft.com/office/drawing/2014/main" id="{EE8215A4-26DB-7758-F44F-10F506A21E90}"/>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42775520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B11E04AF-B58C-48B7-D08F-48FA11F8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26E1BBE3-14F3-31D5-F913-59AF6D8308A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7574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5A3E-0ACE-74E5-62AB-EDE4F4DB0EC8}"/>
              </a:ext>
            </a:extLst>
          </p:cNvPr>
          <p:cNvSpPr>
            <a:spLocks noGrp="1"/>
          </p:cNvSpPr>
          <p:nvPr>
            <p:ph type="title"/>
          </p:nvPr>
        </p:nvSpPr>
        <p:spPr/>
        <p:txBody>
          <a:bodyPr/>
          <a:lstStyle/>
          <a:p>
            <a:r>
              <a:rPr lang="en-GB" dirty="0"/>
              <a:t>LL(1) is cumbersome but seems to work!</a:t>
            </a:r>
            <a:endParaRPr lang="en-SG" dirty="0"/>
          </a:p>
        </p:txBody>
      </p:sp>
      <p:sp>
        <p:nvSpPr>
          <p:cNvPr id="3" name="Content Placeholder 2">
            <a:extLst>
              <a:ext uri="{FF2B5EF4-FFF2-40B4-BE49-F238E27FC236}">
                <a16:creationId xmlns:a16="http://schemas.microsoft.com/office/drawing/2014/main" id="{EAE39F0D-4B3E-59F4-65D4-507B56686ABC}"/>
              </a:ext>
            </a:extLst>
          </p:cNvPr>
          <p:cNvSpPr>
            <a:spLocks noGrp="1"/>
          </p:cNvSpPr>
          <p:nvPr>
            <p:ph idx="1"/>
          </p:nvPr>
        </p:nvSpPr>
        <p:spPr>
          <a:xfrm>
            <a:off x="838200" y="1825624"/>
            <a:ext cx="10515600" cy="5032375"/>
          </a:xfrm>
        </p:spPr>
        <p:txBody>
          <a:bodyPr>
            <a:normAutofit/>
          </a:bodyPr>
          <a:lstStyle/>
          <a:p>
            <a:pPr marL="0" indent="0">
              <a:buNone/>
            </a:pPr>
            <a:r>
              <a:rPr lang="en-GB" b="1" dirty="0"/>
              <a:t>Does LL(1) work well on all CFGs?</a:t>
            </a:r>
          </a:p>
          <a:p>
            <a:r>
              <a:rPr lang="en-SG" dirty="0"/>
              <a:t>No, we have seen in Practice 4, that this might not be the case.</a:t>
            </a:r>
          </a:p>
          <a:p>
            <a:r>
              <a:rPr lang="en-SG" dirty="0"/>
              <a:t>In general, any CFG with a left recursion will lead to having multiple productions rules in a given entry of the LL(1) table.</a:t>
            </a:r>
          </a:p>
          <a:p>
            <a:r>
              <a:rPr lang="en-SG" dirty="0"/>
              <a:t>This leads to FIRST-FIRST conflicts, and we say, in that case that </a:t>
            </a:r>
            <a:r>
              <a:rPr lang="en-SG" b="1" dirty="0"/>
              <a:t>the CFG is not LL(1).</a:t>
            </a:r>
          </a:p>
          <a:p>
            <a:r>
              <a:rPr lang="en-SG" b="1" dirty="0">
                <a:solidFill>
                  <a:srgbClr val="C00000"/>
                </a:solidFill>
              </a:rPr>
              <a:t>While it might be possible sometimes to rewrite a non-LL(1) CFG into an equivalent LL(1) CFG, there is technically no clear method on how to do so 100% of the time.</a:t>
            </a:r>
          </a:p>
          <a:p>
            <a:r>
              <a:rPr lang="en-SG" b="1" dirty="0">
                <a:solidFill>
                  <a:srgbClr val="C00000"/>
                </a:solidFill>
              </a:rPr>
              <a:t>And most CFGs will not be LL(k) </a:t>
            </a:r>
            <a:r>
              <a:rPr lang="en-SG" b="1">
                <a:solidFill>
                  <a:srgbClr val="C00000"/>
                </a:solidFill>
              </a:rPr>
              <a:t>anyway…!</a:t>
            </a:r>
            <a:endParaRPr lang="en-SG" b="1" dirty="0">
              <a:solidFill>
                <a:srgbClr val="C00000"/>
              </a:solidFill>
            </a:endParaRPr>
          </a:p>
        </p:txBody>
      </p:sp>
    </p:spTree>
    <p:extLst>
      <p:ext uri="{BB962C8B-B14F-4D97-AF65-F5344CB8AC3E}">
        <p14:creationId xmlns:p14="http://schemas.microsoft.com/office/powerpoint/2010/main" val="3038174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8732-5FCD-9386-31B7-DF4731B84DC7}"/>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F783E8B7-64E6-50B8-2C64-3DE14BAD6EFC}"/>
              </a:ext>
            </a:extLst>
          </p:cNvPr>
          <p:cNvSpPr>
            <a:spLocks noGrp="1"/>
          </p:cNvSpPr>
          <p:nvPr>
            <p:ph idx="1"/>
          </p:nvPr>
        </p:nvSpPr>
        <p:spPr>
          <a:xfrm>
            <a:off x="838200" y="1825624"/>
            <a:ext cx="10515600" cy="5032375"/>
          </a:xfrm>
        </p:spPr>
        <p:txBody>
          <a:bodyPr>
            <a:normAutofit/>
          </a:bodyPr>
          <a:lstStyle/>
          <a:p>
            <a:pPr marL="0" indent="0">
              <a:buNone/>
            </a:pPr>
            <a:r>
              <a:rPr lang="en-SG" b="1" dirty="0"/>
              <a:t>Quick Question: How many symbols </a:t>
            </a:r>
            <a:r>
              <a:rPr lang="en-SG" b="1" i="1" dirty="0"/>
              <a:t>k</a:t>
            </a:r>
            <a:r>
              <a:rPr lang="en-SG" b="1" dirty="0"/>
              <a:t> should we look ahead then?</a:t>
            </a:r>
          </a:p>
          <a:p>
            <a:r>
              <a:rPr lang="en-GB" dirty="0"/>
              <a:t>There is a </a:t>
            </a:r>
            <a:r>
              <a:rPr lang="en-GB" b="1" dirty="0"/>
              <a:t>trade-off</a:t>
            </a:r>
            <a:r>
              <a:rPr lang="en-GB" dirty="0"/>
              <a:t> on the number of symbols </a:t>
            </a:r>
            <a:r>
              <a:rPr lang="en-GB" i="1" dirty="0"/>
              <a:t>k</a:t>
            </a:r>
            <a:r>
              <a:rPr lang="en-GB" dirty="0"/>
              <a:t> we should use.</a:t>
            </a:r>
          </a:p>
          <a:p>
            <a:r>
              <a:rPr lang="en-GB" dirty="0"/>
              <a:t>Increasing the number of lookahead tokens increases the number of grammars we can parse, but complicates the parser.</a:t>
            </a:r>
            <a:br>
              <a:rPr lang="en-GB" dirty="0"/>
            </a:br>
            <a:r>
              <a:rPr lang="en-GB" dirty="0"/>
              <a:t>A grammar might not be LL(1), but it could be LL(k), with k&gt;1!</a:t>
            </a:r>
          </a:p>
          <a:p>
            <a:r>
              <a:rPr lang="en-GB" dirty="0"/>
              <a:t>Decreasing the number of lookahead tokens decreases the number of grammars we can parse, but simplifies the parser.</a:t>
            </a:r>
          </a:p>
          <a:p>
            <a:pPr marL="0" indent="0">
              <a:buNone/>
            </a:pPr>
            <a:r>
              <a:rPr lang="en-GB" dirty="0"/>
              <a:t>LL(k) algorithms are more robust but not immune to problems either. </a:t>
            </a:r>
          </a:p>
          <a:p>
            <a:pPr marL="0" indent="0">
              <a:buNone/>
            </a:pPr>
            <a:r>
              <a:rPr lang="en-GB" dirty="0"/>
              <a:t>The method and implementation of LL(k) parsing algorithms is definitely </a:t>
            </a:r>
            <a:r>
              <a:rPr lang="en-GB" u="sng" dirty="0"/>
              <a:t>out-of-scope</a:t>
            </a:r>
            <a:r>
              <a:rPr lang="en-GB" dirty="0"/>
              <a:t> for this class.</a:t>
            </a:r>
            <a:endParaRPr lang="en-SG" dirty="0"/>
          </a:p>
        </p:txBody>
      </p:sp>
    </p:spTree>
    <p:extLst>
      <p:ext uri="{BB962C8B-B14F-4D97-AF65-F5344CB8AC3E}">
        <p14:creationId xmlns:p14="http://schemas.microsoft.com/office/powerpoint/2010/main" val="35280310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412C-72CF-1223-E406-8465C5E1376E}"/>
              </a:ext>
            </a:extLst>
          </p:cNvPr>
          <p:cNvSpPr>
            <a:spLocks noGrp="1"/>
          </p:cNvSpPr>
          <p:nvPr>
            <p:ph type="title"/>
          </p:nvPr>
        </p:nvSpPr>
        <p:spPr/>
        <p:txBody>
          <a:bodyPr/>
          <a:lstStyle/>
          <a:p>
            <a:r>
              <a:rPr lang="en-GB" dirty="0"/>
              <a:t>Summary and conclusion</a:t>
            </a:r>
            <a:endParaRPr lang="en-SG" dirty="0"/>
          </a:p>
        </p:txBody>
      </p:sp>
      <p:sp>
        <p:nvSpPr>
          <p:cNvPr id="3" name="Content Placeholder 2">
            <a:extLst>
              <a:ext uri="{FF2B5EF4-FFF2-40B4-BE49-F238E27FC236}">
                <a16:creationId xmlns:a16="http://schemas.microsoft.com/office/drawing/2014/main" id="{5E261B30-B6F6-5653-3759-2A3FDDBAE66C}"/>
              </a:ext>
            </a:extLst>
          </p:cNvPr>
          <p:cNvSpPr>
            <a:spLocks noGrp="1"/>
          </p:cNvSpPr>
          <p:nvPr>
            <p:ph idx="1"/>
          </p:nvPr>
        </p:nvSpPr>
        <p:spPr>
          <a:xfrm>
            <a:off x="838200" y="1825624"/>
            <a:ext cx="10515600" cy="5032375"/>
          </a:xfrm>
        </p:spPr>
        <p:txBody>
          <a:bodyPr>
            <a:normAutofit lnSpcReduction="10000"/>
          </a:bodyPr>
          <a:lstStyle/>
          <a:p>
            <a:r>
              <a:rPr lang="en-GB" b="1" dirty="0"/>
              <a:t>Top-Down parsing: </a:t>
            </a:r>
            <a:r>
              <a:rPr lang="en-GB" dirty="0"/>
              <a:t>Try to derive the user program from the start symbol of the programming language CFG.</a:t>
            </a:r>
          </a:p>
          <a:p>
            <a:r>
              <a:rPr lang="en-GB" b="1" dirty="0"/>
              <a:t>Leftmost BFS and DFS: </a:t>
            </a:r>
            <a:r>
              <a:rPr lang="en-GB" dirty="0"/>
              <a:t>Uncommon in practice and fail for very simple recursive CFGs.</a:t>
            </a:r>
          </a:p>
          <a:p>
            <a:r>
              <a:rPr lang="en-GB" b="1" dirty="0"/>
              <a:t>Predictive LL(1) parsers: </a:t>
            </a:r>
            <a:r>
              <a:rPr lang="en-GB" dirty="0"/>
              <a:t>scans from left to right, lookahead of one symbol to try and find the next leftmost derivation to use. Faster than basic BFS and DFS. Not immune to problems when CFG is not LL(1).</a:t>
            </a:r>
          </a:p>
          <a:p>
            <a:r>
              <a:rPr lang="en-GB" b="1" dirty="0"/>
              <a:t>Predictive LL(k) parsers: </a:t>
            </a:r>
            <a:r>
              <a:rPr lang="en-GB" dirty="0"/>
              <a:t>same as LL(1) but k symbols of lookahead. Covers more possible grammars, but computationally more expensive and still not immune to problems.</a:t>
            </a:r>
          </a:p>
          <a:p>
            <a:pPr marL="0" indent="0">
              <a:buNone/>
            </a:pPr>
            <a:r>
              <a:rPr lang="en-GB" b="1" dirty="0">
                <a:solidFill>
                  <a:srgbClr val="C00000"/>
                </a:solidFill>
                <a:sym typeface="Wingdings" panose="05000000000000000000" pitchFamily="2" charset="2"/>
              </a:rPr>
              <a:t> </a:t>
            </a:r>
            <a:r>
              <a:rPr lang="en-GB" b="1" dirty="0">
                <a:solidFill>
                  <a:srgbClr val="C00000"/>
                </a:solidFill>
              </a:rPr>
              <a:t>Difficult and somewhat impossible task so far!</a:t>
            </a:r>
            <a:br>
              <a:rPr lang="en-GB" b="1" dirty="0">
                <a:solidFill>
                  <a:srgbClr val="C00000"/>
                </a:solidFill>
              </a:rPr>
            </a:br>
            <a:r>
              <a:rPr lang="en-GB" b="1" dirty="0">
                <a:solidFill>
                  <a:srgbClr val="C00000"/>
                </a:solidFill>
              </a:rPr>
              <a:t>Will need other approaches (to be discussed next lecture).</a:t>
            </a:r>
            <a:endParaRPr lang="en-SG" b="1" dirty="0">
              <a:solidFill>
                <a:srgbClr val="C00000"/>
              </a:solidFill>
            </a:endParaRPr>
          </a:p>
        </p:txBody>
      </p:sp>
    </p:spTree>
    <p:extLst>
      <p:ext uri="{BB962C8B-B14F-4D97-AF65-F5344CB8AC3E}">
        <p14:creationId xmlns:p14="http://schemas.microsoft.com/office/powerpoint/2010/main" val="22267668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with medium confidence">
            <a:extLst>
              <a:ext uri="{FF2B5EF4-FFF2-40B4-BE49-F238E27FC236}">
                <a16:creationId xmlns:a16="http://schemas.microsoft.com/office/drawing/2014/main" id="{4C19A41D-374B-5CD0-68CC-EB2CF4A2C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5">
            <a:extLst>
              <a:ext uri="{FF2B5EF4-FFF2-40B4-BE49-F238E27FC236}">
                <a16:creationId xmlns:a16="http://schemas.microsoft.com/office/drawing/2014/main" id="{F0BB8961-BDEB-54EF-B87D-E3E23AFA2EB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3412010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2E191A98-9C5F-55A4-C61B-61310B45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5308E98E-F9AF-760A-4D66-AFF85DFA5DDF}"/>
              </a:ext>
            </a:extLst>
          </p:cNvPr>
          <p:cNvSpPr txBox="1"/>
          <p:nvPr/>
        </p:nvSpPr>
        <p:spPr>
          <a:xfrm>
            <a:off x="203201" y="3493795"/>
            <a:ext cx="2008554" cy="2246769"/>
          </a:xfrm>
          <a:prstGeom prst="rect">
            <a:avLst/>
          </a:prstGeom>
          <a:solidFill>
            <a:schemeClr val="bg1"/>
          </a:solidFill>
          <a:ln>
            <a:solidFill>
              <a:schemeClr val="tx1"/>
            </a:solidFill>
          </a:ln>
        </p:spPr>
        <p:txBody>
          <a:bodyPr wrap="square" rtlCol="0">
            <a:spAutoFit/>
          </a:bodyPr>
          <a:lstStyle/>
          <a:p>
            <a:r>
              <a:rPr lang="en-GB" sz="2800" dirty="0"/>
              <a:t>Terminal symbols have themselves as FIRST sets</a:t>
            </a:r>
            <a:endParaRPr lang="en-SG" sz="2800" i="1" dirty="0"/>
          </a:p>
        </p:txBody>
      </p:sp>
      <p:sp>
        <p:nvSpPr>
          <p:cNvPr id="5" name="Title 5">
            <a:extLst>
              <a:ext uri="{FF2B5EF4-FFF2-40B4-BE49-F238E27FC236}">
                <a16:creationId xmlns:a16="http://schemas.microsoft.com/office/drawing/2014/main" id="{B9F50D2A-3D4C-FC80-EFA5-0CFB10432DF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80654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D5009E0-B688-8F97-6E0E-481D385B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5785AA97-8B3C-BC16-EF60-45D6E046D43A}"/>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358219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153E57C9-14E0-41B9-6818-A1C0D9D7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49AA8F51-2D5E-74DE-1FE5-3917AD52FBFE}"/>
              </a:ext>
            </a:extLst>
          </p:cNvPr>
          <p:cNvSpPr txBox="1"/>
          <p:nvPr/>
        </p:nvSpPr>
        <p:spPr>
          <a:xfrm>
            <a:off x="476738" y="1141046"/>
            <a:ext cx="3290277" cy="1815882"/>
          </a:xfrm>
          <a:prstGeom prst="rect">
            <a:avLst/>
          </a:prstGeom>
          <a:solidFill>
            <a:schemeClr val="bg1"/>
          </a:solidFill>
          <a:ln>
            <a:solidFill>
              <a:schemeClr val="tx1"/>
            </a:solidFill>
          </a:ln>
        </p:spPr>
        <p:txBody>
          <a:bodyPr wrap="square" rtlCol="0">
            <a:spAutoFit/>
          </a:bodyPr>
          <a:lstStyle/>
          <a:p>
            <a:r>
              <a:rPr lang="en-GB" sz="2800" i="1" dirty="0"/>
              <a:t>FIRST(</a:t>
            </a:r>
            <a:r>
              <a:rPr lang="en-GB" sz="2800" i="1" dirty="0" err="1"/>
              <a:t>Num</a:t>
            </a:r>
            <a:r>
              <a:rPr lang="en-GB" sz="2800" i="1" dirty="0"/>
              <a:t>) receives the values of FIRST(Sign), but not epsilon.</a:t>
            </a:r>
            <a:endParaRPr lang="en-SG" sz="2800" i="1" dirty="0"/>
          </a:p>
        </p:txBody>
      </p:sp>
      <p:sp>
        <p:nvSpPr>
          <p:cNvPr id="7" name="Title 5">
            <a:extLst>
              <a:ext uri="{FF2B5EF4-FFF2-40B4-BE49-F238E27FC236}">
                <a16:creationId xmlns:a16="http://schemas.microsoft.com/office/drawing/2014/main" id="{48B25BE6-0E12-8EE5-4F19-922570E5FDE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250017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82CECBF-E976-3414-7958-1D223532F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D745C8FF-32AD-4EEC-4B69-6490A91A206A}"/>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FIRST(Digits) and FIRST(Digit)</a:t>
            </a:r>
            <a:endParaRPr lang="en-SG" sz="2800" i="1" dirty="0"/>
          </a:p>
        </p:txBody>
      </p:sp>
      <p:sp>
        <p:nvSpPr>
          <p:cNvPr id="5" name="Title 5">
            <a:extLst>
              <a:ext uri="{FF2B5EF4-FFF2-40B4-BE49-F238E27FC236}">
                <a16:creationId xmlns:a16="http://schemas.microsoft.com/office/drawing/2014/main" id="{E0936174-EAA3-F27A-533D-BA72CD9E6F8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27136325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99A7E8B-C766-2904-DB7B-CFCFC0FD8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C7556EC6-5ADC-98A6-107E-16EAAD81CD67}"/>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
        <p:nvSpPr>
          <p:cNvPr id="6" name="TextBox 5">
            <a:extLst>
              <a:ext uri="{FF2B5EF4-FFF2-40B4-BE49-F238E27FC236}">
                <a16:creationId xmlns:a16="http://schemas.microsoft.com/office/drawing/2014/main" id="{9ED334E3-0AE4-2FF0-F97E-076636B9C6AD}"/>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FIRST(More) and FIRST(Digits)</a:t>
            </a:r>
            <a:endParaRPr lang="en-SG" sz="2800" i="1" dirty="0"/>
          </a:p>
        </p:txBody>
      </p:sp>
    </p:spTree>
    <p:extLst>
      <p:ext uri="{BB962C8B-B14F-4D97-AF65-F5344CB8AC3E}">
        <p14:creationId xmlns:p14="http://schemas.microsoft.com/office/powerpoint/2010/main" val="19060509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EB24BAA3-2542-FA60-98FB-BABCABE0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B92241A7-3444-17CF-71BC-445F837DA492}"/>
              </a:ext>
            </a:extLst>
          </p:cNvPr>
          <p:cNvSpPr txBox="1"/>
          <p:nvPr/>
        </p:nvSpPr>
        <p:spPr>
          <a:xfrm>
            <a:off x="531447" y="1438349"/>
            <a:ext cx="2930768" cy="1384995"/>
          </a:xfrm>
          <a:prstGeom prst="rect">
            <a:avLst/>
          </a:prstGeom>
          <a:solidFill>
            <a:schemeClr val="bg1"/>
          </a:solidFill>
          <a:ln>
            <a:solidFill>
              <a:schemeClr val="tx1"/>
            </a:solidFill>
          </a:ln>
        </p:spPr>
        <p:txBody>
          <a:bodyPr wrap="square" rtlCol="0">
            <a:spAutoFit/>
          </a:bodyPr>
          <a:lstStyle/>
          <a:p>
            <a:r>
              <a:rPr lang="en-GB" sz="2800" i="1" dirty="0"/>
              <a:t>Epsilon appears in FIRST(Sign) and FIRST(More)</a:t>
            </a:r>
            <a:endParaRPr lang="en-SG" sz="2800" i="1" dirty="0"/>
          </a:p>
        </p:txBody>
      </p:sp>
      <p:sp>
        <p:nvSpPr>
          <p:cNvPr id="5" name="Title 5">
            <a:extLst>
              <a:ext uri="{FF2B5EF4-FFF2-40B4-BE49-F238E27FC236}">
                <a16:creationId xmlns:a16="http://schemas.microsoft.com/office/drawing/2014/main" id="{3516A2FC-0809-4543-FA61-05DEBB4B86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90743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2D5C70-552C-BE06-501D-561C2BB91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8BE0D45F-D0FB-6944-245A-2FBEC7C8AF4A}"/>
              </a:ext>
            </a:extLst>
          </p:cNvPr>
          <p:cNvSpPr txBox="1"/>
          <p:nvPr/>
        </p:nvSpPr>
        <p:spPr>
          <a:xfrm>
            <a:off x="265722" y="1141046"/>
            <a:ext cx="3571631" cy="2246769"/>
          </a:xfrm>
          <a:prstGeom prst="rect">
            <a:avLst/>
          </a:prstGeom>
          <a:solidFill>
            <a:schemeClr val="bg1"/>
          </a:solidFill>
          <a:ln>
            <a:solidFill>
              <a:schemeClr val="tx1"/>
            </a:solidFill>
          </a:ln>
        </p:spPr>
        <p:txBody>
          <a:bodyPr wrap="square" rtlCol="0">
            <a:spAutoFit/>
          </a:bodyPr>
          <a:lstStyle/>
          <a:p>
            <a:r>
              <a:rPr lang="en-GB" sz="2800" i="1" dirty="0"/>
              <a:t>Since Epsilon appears in FIRST(Sign), FIRST(</a:t>
            </a:r>
            <a:r>
              <a:rPr lang="en-GB" sz="2800" i="1" dirty="0" err="1"/>
              <a:t>Num</a:t>
            </a:r>
            <a:r>
              <a:rPr lang="en-GB" sz="2800" i="1" dirty="0"/>
              <a:t>) should receive the terminals in  FIRST(Digits)</a:t>
            </a:r>
            <a:endParaRPr lang="en-SG" sz="2800" i="1" dirty="0"/>
          </a:p>
        </p:txBody>
      </p:sp>
      <p:sp>
        <p:nvSpPr>
          <p:cNvPr id="5" name="Title 5">
            <a:extLst>
              <a:ext uri="{FF2B5EF4-FFF2-40B4-BE49-F238E27FC236}">
                <a16:creationId xmlns:a16="http://schemas.microsoft.com/office/drawing/2014/main" id="{DA5C74F6-9197-7433-408E-C3977F8176E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171795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06783A9A-1404-4789-03EA-91B3D791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1B751C28-DD1E-CB17-D223-67B647653138}"/>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93228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27BCBC28-0B6D-AA32-43B0-8D453D6C2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B4448890-BE04-ECD0-7CC3-642A2D10BDE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36873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1D7B2D1-34AB-F073-F5D6-520BA0C1C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9E5434C-6376-4D45-90DD-DC5FCDC0AA4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2236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4B9D9BAE-CECC-8DA8-A3C9-BD2C13A97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ADC8209-72FF-9863-363A-638522091DC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23281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3F7F3D1-115C-3AE4-E3F1-DF8E0BBD3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86BD268-E0D4-BC0D-1EB9-15C8750C8481}"/>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55869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 #2</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p:txBody>
          <a:bodyPr>
            <a:normAutofit/>
          </a:bodyPr>
          <a:lstStyle/>
          <a:p>
            <a:pPr marL="0" indent="0">
              <a:buNone/>
            </a:pPr>
            <a:r>
              <a:rPr lang="en-GB" dirty="0"/>
              <a:t>Given a CFG and a string </a:t>
            </a:r>
            <a:r>
              <a:rPr lang="en-GB" i="1" dirty="0"/>
              <a:t>x</a:t>
            </a:r>
            <a:r>
              <a:rPr lang="en-GB" dirty="0"/>
              <a:t> whose syntax needs to be verified</a:t>
            </a:r>
          </a:p>
          <a:p>
            <a:r>
              <a:rPr lang="en-GB" dirty="0"/>
              <a:t>We understand how to use production rules and apply them manually to eventually find the string </a:t>
            </a:r>
            <a:r>
              <a:rPr lang="en-GB" i="1" dirty="0"/>
              <a:t>x</a:t>
            </a:r>
            <a:r>
              <a:rPr lang="en-GB" dirty="0"/>
              <a:t>.</a:t>
            </a:r>
          </a:p>
          <a:p>
            <a:r>
              <a:rPr lang="en-GB" dirty="0"/>
              <a:t>We understand how to derive a parse tree for the derivation.</a:t>
            </a:r>
          </a:p>
          <a:p>
            <a:r>
              <a:rPr lang="en-GB" dirty="0"/>
              <a:t>We understand how to add syntax-directed rules to our production rules and use them in the derivation.</a:t>
            </a:r>
          </a:p>
          <a:p>
            <a:r>
              <a:rPr lang="en-GB" dirty="0"/>
              <a:t>We understand how to use syntax-directed rules to transform our parse tree into an AST.</a:t>
            </a:r>
          </a:p>
          <a:p>
            <a:pPr marL="0" indent="0">
              <a:buNone/>
            </a:pPr>
            <a:endParaRPr lang="en-GB" b="1" dirty="0"/>
          </a:p>
        </p:txBody>
      </p:sp>
    </p:spTree>
    <p:extLst>
      <p:ext uri="{BB962C8B-B14F-4D97-AF65-F5344CB8AC3E}">
        <p14:creationId xmlns:p14="http://schemas.microsoft.com/office/powerpoint/2010/main" val="225712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2B1491C-EE22-97EB-E1C4-8B683B35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F46F672-FEDA-88A3-12D3-42E68FF1DA5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52526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D595B7F-B294-3E75-EBDD-57290451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029C4FE5-D970-A1B1-3298-192D60F6CC5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16365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E9F6140-CF76-CCA7-C59E-78B7C1A9D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76EF8436-7A62-D321-E83B-811947DA8B6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49510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3C528009-7E1B-3439-6C0D-F2E7E99AF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D602E653-32CA-D685-182A-60330A3DFF2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435723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38F57819-CE47-90E4-902C-F0E261B1F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7E54E63-CB1B-F53E-6D66-13C491878D2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28072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DB196DAA-ED3C-E2DB-9C95-A7BAB5AD3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E8117A6-E775-8843-5D10-5C24603BE5B3}"/>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172186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573FE63B-59D5-9DCC-4C6C-A1C21B15C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3">
            <a:extLst>
              <a:ext uri="{FF2B5EF4-FFF2-40B4-BE49-F238E27FC236}">
                <a16:creationId xmlns:a16="http://schemas.microsoft.com/office/drawing/2014/main" id="{2FEF738C-34C1-6975-330E-36DEA3680500}"/>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30201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959547C8-03AC-D3A9-9F6A-A27A003CB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F9F933-362F-CB1C-3E1A-9BDADD33D8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62072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ACC06C8-E68C-8466-7D4D-4811BF86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DDE43E-4ECF-A0DD-A57D-A05AE271322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0405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5E50E513-870A-47C2-0DA3-BC9BEEC3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30C8FF0-5322-FB92-92B3-B7C87CBB4E6C}"/>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155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a:xfrm>
            <a:off x="838200" y="1825624"/>
            <a:ext cx="10515600" cy="5032375"/>
          </a:xfrm>
        </p:spPr>
        <p:txBody>
          <a:bodyPr>
            <a:normAutofit/>
          </a:bodyPr>
          <a:lstStyle/>
          <a:p>
            <a:pPr marL="0" indent="0">
              <a:buNone/>
            </a:pPr>
            <a:r>
              <a:rPr lang="en-GB" dirty="0"/>
              <a:t>For syntax analysis, we will now need</a:t>
            </a:r>
          </a:p>
          <a:p>
            <a:r>
              <a:rPr lang="en-GB" b="1" dirty="0"/>
              <a:t>An algorithm to find if a given string of tokens </a:t>
            </a:r>
            <a:r>
              <a:rPr lang="en-GB" b="1" i="1" dirty="0"/>
              <a:t>x</a:t>
            </a:r>
            <a:r>
              <a:rPr lang="en-GB" b="1" dirty="0"/>
              <a:t> has a valid syntax and admits a valid derivation</a:t>
            </a:r>
            <a:r>
              <a:rPr lang="en-GB" dirty="0"/>
              <a:t> for our given CFG,</a:t>
            </a:r>
          </a:p>
          <a:p>
            <a:r>
              <a:rPr lang="en-GB" i="1" dirty="0"/>
              <a:t>(Also known as the </a:t>
            </a:r>
            <a:r>
              <a:rPr lang="en-GB" b="1" i="1" dirty="0"/>
              <a:t>parsing</a:t>
            </a:r>
            <a:r>
              <a:rPr lang="en-GB" i="1" dirty="0"/>
              <a:t> problem).</a:t>
            </a:r>
            <a:endParaRPr lang="en-SG" b="1" i="1" dirty="0">
              <a:solidFill>
                <a:srgbClr val="C00000"/>
              </a:solidFill>
            </a:endParaRPr>
          </a:p>
          <a:p>
            <a:pPr marL="0" indent="0">
              <a:buNone/>
            </a:pPr>
            <a:endParaRPr lang="en-SG" b="1" dirty="0">
              <a:solidFill>
                <a:srgbClr val="C00000"/>
              </a:solidFill>
            </a:endParaRPr>
          </a:p>
          <a:p>
            <a:pPr marL="0" indent="0">
              <a:buNone/>
            </a:pPr>
            <a:r>
              <a:rPr lang="en-SG" b="1" dirty="0">
                <a:solidFill>
                  <a:srgbClr val="C00000"/>
                </a:solidFill>
              </a:rPr>
              <a:t>Small tiny teeny issue: </a:t>
            </a:r>
            <a:r>
              <a:rPr lang="en-SG" dirty="0">
                <a:solidFill>
                  <a:srgbClr val="C00000"/>
                </a:solidFill>
              </a:rPr>
              <a:t>This is absolutely not an easy problem algorithmically speaking! (It is very much NP-Hard!)</a:t>
            </a:r>
            <a:br>
              <a:rPr lang="en-SG" dirty="0">
                <a:solidFill>
                  <a:srgbClr val="C00000"/>
                </a:solidFill>
              </a:rPr>
            </a:br>
            <a:r>
              <a:rPr lang="en-SG" dirty="0">
                <a:solidFill>
                  <a:srgbClr val="C00000"/>
                </a:solidFill>
              </a:rPr>
              <a:t>Will take us the next three lectures…!</a:t>
            </a:r>
            <a:br>
              <a:rPr lang="en-SG" dirty="0">
                <a:solidFill>
                  <a:srgbClr val="C00000"/>
                </a:solidFill>
              </a:rPr>
            </a:br>
            <a:r>
              <a:rPr lang="en-SG" dirty="0">
                <a:solidFill>
                  <a:srgbClr val="C00000"/>
                </a:solidFill>
              </a:rPr>
              <a:t>And we will not even dare to implement said algorithms…!</a:t>
            </a:r>
          </a:p>
          <a:p>
            <a:pPr marL="0" indent="0">
              <a:buNone/>
            </a:pPr>
            <a:endParaRPr lang="en-GB" dirty="0"/>
          </a:p>
        </p:txBody>
      </p:sp>
    </p:spTree>
    <p:extLst>
      <p:ext uri="{BB962C8B-B14F-4D97-AF65-F5344CB8AC3E}">
        <p14:creationId xmlns:p14="http://schemas.microsoft.com/office/powerpoint/2010/main" val="3612359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672C-6946-45C0-F95B-E6CB938AF0BD}"/>
              </a:ext>
            </a:extLst>
          </p:cNvPr>
          <p:cNvSpPr>
            <a:spLocks noGrp="1"/>
          </p:cNvSpPr>
          <p:nvPr>
            <p:ph type="title"/>
          </p:nvPr>
        </p:nvSpPr>
        <p:spPr/>
        <p:txBody>
          <a:bodyPr/>
          <a:lstStyle/>
          <a:p>
            <a:r>
              <a:rPr lang="en-GB" dirty="0"/>
              <a:t>BFS is slow, but guaranteed to work</a:t>
            </a:r>
            <a:endParaRPr lang="en-SG" dirty="0"/>
          </a:p>
        </p:txBody>
      </p:sp>
      <p:sp>
        <p:nvSpPr>
          <p:cNvPr id="3" name="Content Placeholder 2">
            <a:extLst>
              <a:ext uri="{FF2B5EF4-FFF2-40B4-BE49-F238E27FC236}">
                <a16:creationId xmlns:a16="http://schemas.microsoft.com/office/drawing/2014/main" id="{92882930-B7A8-B81B-3741-3E93EADCF7B7}"/>
              </a:ext>
            </a:extLst>
          </p:cNvPr>
          <p:cNvSpPr>
            <a:spLocks noGrp="1"/>
          </p:cNvSpPr>
          <p:nvPr>
            <p:ph idx="1"/>
          </p:nvPr>
        </p:nvSpPr>
        <p:spPr>
          <a:xfrm>
            <a:off x="838200" y="1825624"/>
            <a:ext cx="10515600" cy="5032375"/>
          </a:xfrm>
        </p:spPr>
        <p:txBody>
          <a:bodyPr>
            <a:normAutofit/>
          </a:bodyPr>
          <a:lstStyle/>
          <a:p>
            <a:pPr marL="0" indent="0">
              <a:buNone/>
            </a:pPr>
            <a:r>
              <a:rPr lang="en-GB" b="1" dirty="0"/>
              <a:t>Good: </a:t>
            </a:r>
            <a:r>
              <a:rPr lang="en-GB" dirty="0"/>
              <a:t>Guaranteed to work, equivalent of the “brute-force”?</a:t>
            </a:r>
            <a:endParaRPr lang="en-SG" dirty="0"/>
          </a:p>
          <a:p>
            <a:pPr marL="0" indent="0">
              <a:buNone/>
            </a:pPr>
            <a:endParaRPr lang="en-GB" b="1" dirty="0"/>
          </a:p>
          <a:p>
            <a:pPr marL="0" indent="0">
              <a:buNone/>
            </a:pPr>
            <a:r>
              <a:rPr lang="en-GB" b="1" dirty="0"/>
              <a:t>Problem: </a:t>
            </a:r>
            <a:r>
              <a:rPr lang="en-GB" dirty="0"/>
              <a:t>time and memory usage due to lots of wasted effort…</a:t>
            </a:r>
          </a:p>
          <a:p>
            <a:r>
              <a:rPr lang="en-GB" dirty="0"/>
              <a:t>BFS generates a lot of sentential forms that could not possibly match.</a:t>
            </a:r>
          </a:p>
          <a:p>
            <a:r>
              <a:rPr lang="en-GB" dirty="0"/>
              <a:t>But in general, it is extremely hard to tell whether a sentential form can match…</a:t>
            </a:r>
          </a:p>
          <a:p>
            <a:r>
              <a:rPr lang="en-GB" dirty="0"/>
              <a:t>That is the job of parsing!</a:t>
            </a:r>
          </a:p>
          <a:p>
            <a:r>
              <a:rPr lang="en-GB" b="1" dirty="0"/>
              <a:t>Complexity comes from a high branching factor: </a:t>
            </a:r>
            <a:r>
              <a:rPr lang="en-GB" dirty="0"/>
              <a:t>Each sentential form can expand in (potentially) many ways for each non-terminal it contains.</a:t>
            </a:r>
          </a:p>
        </p:txBody>
      </p:sp>
    </p:spTree>
    <p:extLst>
      <p:ext uri="{BB962C8B-B14F-4D97-AF65-F5344CB8AC3E}">
        <p14:creationId xmlns:p14="http://schemas.microsoft.com/office/powerpoint/2010/main" val="33901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057D-912B-7F61-3D35-AE0A5B542985}"/>
              </a:ext>
            </a:extLst>
          </p:cNvPr>
          <p:cNvSpPr>
            <a:spLocks noGrp="1"/>
          </p:cNvSpPr>
          <p:nvPr>
            <p:ph type="title"/>
          </p:nvPr>
        </p:nvSpPr>
        <p:spPr/>
        <p:txBody>
          <a:bodyPr/>
          <a:lstStyle/>
          <a:p>
            <a:r>
              <a:rPr lang="en-GB" dirty="0"/>
              <a:t>Reducing the branching factor: Idea #1</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1E9C3-121A-598A-5FEB-A9518ADBF235}"/>
                  </a:ext>
                </a:extLst>
              </p:cNvPr>
              <p:cNvSpPr>
                <a:spLocks noGrp="1"/>
              </p:cNvSpPr>
              <p:nvPr>
                <p:ph idx="1"/>
              </p:nvPr>
            </p:nvSpPr>
            <p:spPr>
              <a:xfrm>
                <a:off x="838200" y="1825624"/>
                <a:ext cx="10515600" cy="5032375"/>
              </a:xfrm>
            </p:spPr>
            <p:txBody>
              <a:bodyPr>
                <a:normAutofit/>
              </a:bodyPr>
              <a:lstStyle/>
              <a:p>
                <a:r>
                  <a:rPr lang="en-GB" dirty="0"/>
                  <a:t>Suppose we're trying to match a string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Suppose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For instance, if </a:t>
                </a:r>
                <a14:m>
                  <m:oMath xmlns:m="http://schemas.openxmlformats.org/officeDocument/2006/math">
                    <m:r>
                      <a:rPr lang="en-GB" i="1" dirty="0" smtClean="0">
                        <a:latin typeface="Cambria Math" panose="02040503050406030204" pitchFamily="18" charset="0"/>
                      </a:rPr>
                      <m:t>𝛼</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a:t>
                </a:r>
                <a14:m>
                  <m:oMath xmlns:m="http://schemas.openxmlformats.org/officeDocument/2006/math">
                    <m:r>
                      <a:rPr lang="en-GB" i="1" dirty="0">
                        <a:latin typeface="Cambria Math" panose="02040503050406030204" pitchFamily="18" charset="0"/>
                      </a:rPr>
                      <m:t>𝜔</m:t>
                    </m:r>
                    <m:r>
                      <a:rPr lang="en-GB" i="1" dirty="0">
                        <a:latin typeface="Cambria Math" panose="02040503050406030204" pitchFamily="18" charset="0"/>
                      </a:rPr>
                      <m:t>=+ </m:t>
                    </m:r>
                    <m:r>
                      <a:rPr lang="en-GB" b="0" i="1" dirty="0" smtClean="0">
                        <a:latin typeface="Cambria Math" panose="02040503050406030204" pitchFamily="18" charset="0"/>
                      </a:rPr>
                      <m:t>𝐸</m:t>
                    </m:r>
                  </m:oMath>
                </a14:m>
                <a:r>
                  <a:rPr lang="en-GB" dirty="0"/>
                  <a:t> and our string to match is</a:t>
                </a:r>
                <a:br>
                  <a:rPr lang="en-GB" dirty="0"/>
                </a:br>
                <a14:m>
                  <m:oMath xmlns:m="http://schemas.openxmlformats.org/officeDocument/2006/math">
                    <m:r>
                      <a:rPr lang="en-GB" i="1" dirty="0">
                        <a:latin typeface="Cambria Math" panose="02040503050406030204" pitchFamily="18" charset="0"/>
                      </a:rPr>
                      <m:t>𝛾</m:t>
                    </m:r>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e>
                    </m:d>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then </a:t>
                </a:r>
                <a14:m>
                  <m:oMath xmlns:m="http://schemas.openxmlformats.org/officeDocument/2006/math">
                    <m:r>
                      <a:rPr lang="en-GB" i="1" dirty="0">
                        <a:latin typeface="Cambria Math" panose="02040503050406030204" pitchFamily="18" charset="0"/>
                      </a:rPr>
                      <m:t>𝜏</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𝐸</m:t>
                    </m:r>
                  </m:oMath>
                </a14:m>
                <a:r>
                  <a:rPr lang="en-GB" dirty="0"/>
                  <a:t> cannot derive into </a:t>
                </a:r>
                <a14:m>
                  <m:oMath xmlns:m="http://schemas.openxmlformats.org/officeDocument/2006/math">
                    <m:r>
                      <a:rPr lang="en-GB" i="1" dirty="0">
                        <a:latin typeface="Cambria Math" panose="02040503050406030204" pitchFamily="18" charset="0"/>
                      </a:rPr>
                      <m:t>𝛾</m:t>
                    </m:r>
                  </m:oMath>
                </a14:m>
                <a:r>
                  <a:rPr lang="en-GB" dirty="0"/>
                  <a:t>.</a:t>
                </a:r>
              </a:p>
              <a:p>
                <a:endParaRPr lang="en-GB" b="1" dirty="0"/>
              </a:p>
              <a:p>
                <a:r>
                  <a:rPr lang="en-GB" b="1" dirty="0"/>
                  <a:t>Idea #1: If we can find a way to try to get a prefix of terminals at the front of our sentential forms, then we can start pruning out impossible options and reduce the branching factor in our graph.</a:t>
                </a:r>
                <a:endParaRPr lang="en-SG" b="1" dirty="0"/>
              </a:p>
            </p:txBody>
          </p:sp>
        </mc:Choice>
        <mc:Fallback xmlns="">
          <p:sp>
            <p:nvSpPr>
              <p:cNvPr id="3" name="Content Placeholder 2">
                <a:extLst>
                  <a:ext uri="{FF2B5EF4-FFF2-40B4-BE49-F238E27FC236}">
                    <a16:creationId xmlns:a16="http://schemas.microsoft.com/office/drawing/2014/main" id="{6911E9C3-121A-598A-5FEB-A9518ADBF23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17"/>
                </a:stretch>
              </a:blipFill>
            </p:spPr>
            <p:txBody>
              <a:bodyPr/>
              <a:lstStyle/>
              <a:p>
                <a:r>
                  <a:rPr lang="en-SG">
                    <a:noFill/>
                  </a:rPr>
                  <a:t> </a:t>
                </a:r>
              </a:p>
            </p:txBody>
          </p:sp>
        </mc:Fallback>
      </mc:AlternateContent>
    </p:spTree>
    <p:extLst>
      <p:ext uri="{BB962C8B-B14F-4D97-AF65-F5344CB8AC3E}">
        <p14:creationId xmlns:p14="http://schemas.microsoft.com/office/powerpoint/2010/main" val="20628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D86C-6309-0827-3591-6D91DB573397}"/>
              </a:ext>
            </a:extLst>
          </p:cNvPr>
          <p:cNvSpPr>
            <a:spLocks noGrp="1"/>
          </p:cNvSpPr>
          <p:nvPr>
            <p:ph type="title"/>
          </p:nvPr>
        </p:nvSpPr>
        <p:spPr/>
        <p:txBody>
          <a:bodyPr/>
          <a:lstStyle/>
          <a:p>
            <a:r>
              <a:rPr lang="en-GB" dirty="0"/>
              <a:t>Leftmost derivation</a:t>
            </a:r>
            <a:endParaRPr lang="en-SG" dirty="0"/>
          </a:p>
        </p:txBody>
      </p:sp>
      <p:sp>
        <p:nvSpPr>
          <p:cNvPr id="3" name="Content Placeholder 2">
            <a:extLst>
              <a:ext uri="{FF2B5EF4-FFF2-40B4-BE49-F238E27FC236}">
                <a16:creationId xmlns:a16="http://schemas.microsoft.com/office/drawing/2014/main" id="{4C645C9B-5A92-BEC5-DC1B-A94843CCA4DE}"/>
              </a:ext>
            </a:extLst>
          </p:cNvPr>
          <p:cNvSpPr>
            <a:spLocks noGrp="1"/>
          </p:cNvSpPr>
          <p:nvPr>
            <p:ph idx="1"/>
          </p:nvPr>
        </p:nvSpPr>
        <p:spPr/>
        <p:txBody>
          <a:bodyPr/>
          <a:lstStyle/>
          <a:p>
            <a:pPr marL="0" indent="0">
              <a:buNone/>
            </a:pPr>
            <a:r>
              <a:rPr lang="en-GB" b="1" dirty="0"/>
              <a:t>Definition (</a:t>
            </a:r>
            <a:r>
              <a:rPr lang="en-GB" b="1" dirty="0">
                <a:solidFill>
                  <a:srgbClr val="00B050"/>
                </a:solidFill>
              </a:rPr>
              <a:t>Leftmost Derivation</a:t>
            </a:r>
            <a:r>
              <a:rPr lang="en-GB" b="1" dirty="0"/>
              <a:t>):</a:t>
            </a:r>
          </a:p>
          <a:p>
            <a:pPr marL="0" indent="0">
              <a:buNone/>
            </a:pPr>
            <a:r>
              <a:rPr lang="en-GB" dirty="0"/>
              <a:t>In parsing, a </a:t>
            </a:r>
            <a:r>
              <a:rPr lang="en-GB" b="1" dirty="0">
                <a:solidFill>
                  <a:srgbClr val="00B050"/>
                </a:solidFill>
              </a:rPr>
              <a:t>Leftmost Derivation </a:t>
            </a:r>
            <a:r>
              <a:rPr lang="en-GB" dirty="0"/>
              <a:t>is a derivation where we always try to </a:t>
            </a:r>
            <a:r>
              <a:rPr lang="en-GB" b="1" dirty="0"/>
              <a:t>transform the leftmost non-terminal first</a:t>
            </a:r>
            <a:r>
              <a:rPr lang="en-GB" dirty="0"/>
              <a:t>.</a:t>
            </a:r>
          </a:p>
          <a:p>
            <a:pPr marL="0" indent="0">
              <a:buNone/>
            </a:pPr>
            <a:r>
              <a:rPr lang="en-GB" dirty="0"/>
              <a:t>For instance, consider that the current string is T + E, with T and E being non-terminals. The leftmost derivation will suggest to transform T first, and figure our E later. </a:t>
            </a:r>
          </a:p>
          <a:p>
            <a:pPr marL="0" indent="0">
              <a:buNone/>
            </a:pPr>
            <a:endParaRPr lang="en-GB" dirty="0"/>
          </a:p>
          <a:p>
            <a:pPr marL="0" indent="0">
              <a:buNone/>
            </a:pPr>
            <a:r>
              <a:rPr lang="en-GB" dirty="0"/>
              <a:t>Similarly, we can define a </a:t>
            </a:r>
            <a:r>
              <a:rPr lang="en-GB" b="1" dirty="0">
                <a:solidFill>
                  <a:srgbClr val="00B050"/>
                </a:solidFill>
              </a:rPr>
              <a:t>Rightmost Derivation</a:t>
            </a:r>
            <a:r>
              <a:rPr lang="en-GB" dirty="0"/>
              <a:t>, where we always try to transform the rightmost non-terminal first.</a:t>
            </a:r>
          </a:p>
          <a:p>
            <a:pPr marL="0" indent="0">
              <a:buNone/>
            </a:pPr>
            <a:endParaRPr lang="en-GB" dirty="0"/>
          </a:p>
        </p:txBody>
      </p:sp>
    </p:spTree>
    <p:extLst>
      <p:ext uri="{BB962C8B-B14F-4D97-AF65-F5344CB8AC3E}">
        <p14:creationId xmlns:p14="http://schemas.microsoft.com/office/powerpoint/2010/main" val="4007895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97F7-783B-9329-67DC-986049A9774E}"/>
              </a:ext>
            </a:extLst>
          </p:cNvPr>
          <p:cNvSpPr>
            <a:spLocks noGrp="1"/>
          </p:cNvSpPr>
          <p:nvPr>
            <p:ph type="title"/>
          </p:nvPr>
        </p:nvSpPr>
        <p:spPr/>
        <p:txBody>
          <a:bodyPr/>
          <a:lstStyle/>
          <a:p>
            <a:r>
              <a:rPr lang="en-GB" dirty="0"/>
              <a:t>Updated algo: Leftmost BFS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E03FF-A8DF-2CF9-F186-C4AD73C6C03E}"/>
                  </a:ext>
                </a:extLst>
              </p:cNvPr>
              <p:cNvSpPr>
                <a:spLocks noGrp="1"/>
              </p:cNvSpPr>
              <p:nvPr>
                <p:ph idx="1"/>
              </p:nvPr>
            </p:nvSpPr>
            <p:spPr>
              <a:xfrm>
                <a:off x="838200" y="1825624"/>
                <a:ext cx="10515600" cy="5032375"/>
              </a:xfrm>
            </p:spPr>
            <p:txBody>
              <a:bodyPr/>
              <a:lstStyle/>
              <a:p>
                <a:pPr marL="0" indent="0">
                  <a:buNone/>
                </a:pPr>
                <a:r>
                  <a:rPr lang="en-GB" b="1" dirty="0"/>
                  <a:t>Updated Algo #1: Do a BFS, only considering leftmost derivations.</a:t>
                </a:r>
              </a:p>
              <a:p>
                <a:pPr marL="514350" indent="-514350">
                  <a:buFont typeface="+mj-lt"/>
                  <a:buAutoNum type="arabicPeriod"/>
                </a:pPr>
                <a:r>
                  <a:rPr lang="en-GB" dirty="0"/>
                  <a:t>Dramatically drops branching factor.</a:t>
                </a:r>
              </a:p>
              <a:p>
                <a:pPr marL="514350" indent="-514350">
                  <a:buFont typeface="+mj-lt"/>
                  <a:buAutoNum type="arabicPeriod"/>
                </a:pPr>
                <a:r>
                  <a:rPr lang="en-GB" dirty="0"/>
                  <a:t>Increases likelihood that we get a prefix of non-terminals. When that happens, you can prune sentential forms that can't possibly match, to reduce the branching factor and avoid wasted effort.</a:t>
                </a:r>
              </a:p>
              <a:p>
                <a:pPr marL="0" indent="0">
                  <a:buNone/>
                </a:pPr>
                <a:r>
                  <a:rPr lang="en-GB" dirty="0"/>
                  <a:t>Remember,</a:t>
                </a:r>
              </a:p>
              <a:p>
                <a:r>
                  <a:rPr lang="en-GB" dirty="0"/>
                  <a:t>If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And 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 Close that branch in the graph!</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CCE03FF-A8DF-2CF9-F186-C4AD73C6C0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SG">
                    <a:noFill/>
                  </a:rPr>
                  <a:t> </a:t>
                </a:r>
              </a:p>
            </p:txBody>
          </p:sp>
        </mc:Fallback>
      </mc:AlternateContent>
    </p:spTree>
    <p:extLst>
      <p:ext uri="{BB962C8B-B14F-4D97-AF65-F5344CB8AC3E}">
        <p14:creationId xmlns:p14="http://schemas.microsoft.com/office/powerpoint/2010/main" val="44616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A0A71EB6-1DD8-56D6-DF97-D2D0BB685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CA581A8B-22EF-FEB2-402C-7356E69E52B4}"/>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183612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6F1668CB-9063-489F-C4C7-053C3C71A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16500BBA-78BA-43D2-54EB-ED030E7773C2}"/>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4844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4B758D21-0C51-B80A-6428-789E408A7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67F098DD-EB37-2224-7B1B-91786FECE2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736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FBFEA82-A1AA-03BE-70E5-199A099DA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23015120-7094-C909-8F8F-EFFF6599FFF9}"/>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81767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6E49E1-9258-1C85-E674-7F768F517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4541660-CE38-2E3B-37B1-D5A229587A7E}"/>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573344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776960C3-64BF-4257-CB15-C438A0123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Oval 3">
            <a:extLst>
              <a:ext uri="{FF2B5EF4-FFF2-40B4-BE49-F238E27FC236}">
                <a16:creationId xmlns:a16="http://schemas.microsoft.com/office/drawing/2014/main" id="{8936190F-640F-3EF0-4DC8-CDA1A766D53B}"/>
              </a:ext>
            </a:extLst>
          </p:cNvPr>
          <p:cNvSpPr/>
          <p:nvPr/>
        </p:nvSpPr>
        <p:spPr>
          <a:xfrm>
            <a:off x="3931138" y="3946769"/>
            <a:ext cx="2164862" cy="883139"/>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3">
            <a:extLst>
              <a:ext uri="{FF2B5EF4-FFF2-40B4-BE49-F238E27FC236}">
                <a16:creationId xmlns:a16="http://schemas.microsoft.com/office/drawing/2014/main" id="{2325CF82-3E73-5BD3-2B44-A9FB5FBD8DB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233751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endParaRPr lang="en-GB" dirty="0"/>
          </a:p>
          <a:p>
            <a:pPr marL="0" indent="0">
              <a:buNone/>
            </a:pPr>
            <a:r>
              <a:rPr lang="en-GB" b="1" dirty="0"/>
              <a:t>Top-Down Parsing</a:t>
            </a:r>
          </a:p>
          <a:p>
            <a:r>
              <a:rPr lang="en-GB" dirty="0"/>
              <a:t>To be discussed in W11S1.</a:t>
            </a:r>
          </a:p>
          <a:p>
            <a:r>
              <a:rPr lang="en-GB" dirty="0"/>
              <a:t>Most intuitive approach.</a:t>
            </a:r>
          </a:p>
          <a:p>
            <a:r>
              <a:rPr lang="en-SG" dirty="0"/>
              <a:t>Begin with the start symbol, try to guess the production rules to apply and end up with the stream of symbols you want.</a:t>
            </a:r>
          </a:p>
          <a:p>
            <a:pPr marL="0" indent="0">
              <a:buNone/>
            </a:pPr>
            <a:r>
              <a:rPr lang="en-SG" b="1" dirty="0"/>
              <a:t>Bottom-Up Parsing</a:t>
            </a:r>
          </a:p>
          <a:p>
            <a:r>
              <a:rPr lang="en-SG" dirty="0"/>
              <a:t>Something for later (W11S2-3).</a:t>
            </a:r>
          </a:p>
        </p:txBody>
      </p:sp>
    </p:spTree>
    <p:extLst>
      <p:ext uri="{BB962C8B-B14F-4D97-AF65-F5344CB8AC3E}">
        <p14:creationId xmlns:p14="http://schemas.microsoft.com/office/powerpoint/2010/main" val="1545638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B025-9B4C-62FA-8AC8-CDC665AD3444}"/>
              </a:ext>
            </a:extLst>
          </p:cNvPr>
          <p:cNvSpPr>
            <a:spLocks noGrp="1"/>
          </p:cNvSpPr>
          <p:nvPr>
            <p:ph type="title"/>
          </p:nvPr>
        </p:nvSpPr>
        <p:spPr/>
        <p:txBody>
          <a:bodyPr/>
          <a:lstStyle/>
          <a:p>
            <a:r>
              <a:rPr lang="en-GB" dirty="0"/>
              <a:t>Leftmost BFS: improvements and issues</a:t>
            </a:r>
            <a:endParaRPr lang="en-SG" dirty="0"/>
          </a:p>
        </p:txBody>
      </p:sp>
      <p:sp>
        <p:nvSpPr>
          <p:cNvPr id="3" name="Content Placeholder 2">
            <a:extLst>
              <a:ext uri="{FF2B5EF4-FFF2-40B4-BE49-F238E27FC236}">
                <a16:creationId xmlns:a16="http://schemas.microsoft.com/office/drawing/2014/main" id="{9CD232F9-60AD-A1BD-B395-54206D245C57}"/>
              </a:ext>
            </a:extLst>
          </p:cNvPr>
          <p:cNvSpPr>
            <a:spLocks noGrp="1"/>
          </p:cNvSpPr>
          <p:nvPr>
            <p:ph idx="1"/>
          </p:nvPr>
        </p:nvSpPr>
        <p:spPr/>
        <p:txBody>
          <a:bodyPr/>
          <a:lstStyle/>
          <a:p>
            <a:pPr marL="0" indent="0">
              <a:buNone/>
            </a:pPr>
            <a:r>
              <a:rPr lang="en-GB" dirty="0"/>
              <a:t>Substantial speed, performance and memory improvement over the naïve BFS algorithm.</a:t>
            </a:r>
          </a:p>
          <a:p>
            <a:r>
              <a:rPr lang="en-GB" dirty="0"/>
              <a:t>Uses the pruning property we established earlier.</a:t>
            </a:r>
          </a:p>
          <a:p>
            <a:r>
              <a:rPr lang="en-GB" dirty="0"/>
              <a:t>Can more rapidly find a valid parse of a program if one exists.</a:t>
            </a:r>
          </a:p>
          <a:p>
            <a:r>
              <a:rPr lang="en-GB" dirty="0"/>
              <a:t>Can easily be modified to find if a program cannot be parsed.</a:t>
            </a:r>
          </a:p>
          <a:p>
            <a:endParaRPr lang="en-GB" dirty="0"/>
          </a:p>
          <a:p>
            <a:pPr marL="0" indent="0">
              <a:buNone/>
            </a:pPr>
            <a:r>
              <a:rPr lang="en-GB" b="1" dirty="0"/>
              <a:t>Unfortunately, there are still many problems.</a:t>
            </a:r>
            <a:endParaRPr lang="en-SG" b="1" dirty="0"/>
          </a:p>
        </p:txBody>
      </p:sp>
    </p:spTree>
    <p:extLst>
      <p:ext uri="{BB962C8B-B14F-4D97-AF65-F5344CB8AC3E}">
        <p14:creationId xmlns:p14="http://schemas.microsoft.com/office/powerpoint/2010/main" val="2000602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dirty="0"/>
                  <a:t>Draw the result of the graph search for the Leftmost BFS algorithm trying to match the string </a:t>
                </a:r>
                <a:r>
                  <a:rPr lang="en-GB" i="1" dirty="0"/>
                  <a:t>x = “</a:t>
                </a:r>
                <a:r>
                  <a:rPr lang="en-GB" i="1" dirty="0" err="1"/>
                  <a:t>caaaaaaaa</a:t>
                </a:r>
                <a:r>
                  <a:rPr lang="en-GB" i="1" dirty="0"/>
                  <a:t>”.</a:t>
                </a:r>
              </a:p>
              <a:p>
                <a:pPr marL="0" indent="0">
                  <a:buNone/>
                </a:pPr>
                <a:endParaRPr lang="en-GB"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029287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457B6C2C-8F6E-3CA9-5387-A830D872C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1">
            <a:extLst>
              <a:ext uri="{FF2B5EF4-FFF2-40B4-BE49-F238E27FC236}">
                <a16:creationId xmlns:a16="http://schemas.microsoft.com/office/drawing/2014/main" id="{0A40B1D7-DFA9-9CB2-65BB-A75415C98F95}"/>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420934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D3279D8-271F-6D3A-F87C-53CCDCCBB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0D7D0034-3AE9-2F98-DAEF-EC145D35EFFF}"/>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96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4ACE5B6D-A284-7C59-AE2B-75F54514F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8B22CCB7-44F3-179F-CE3F-B65588234C9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4162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72758105-1528-5536-6A5F-1128EF17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AF8405C2-E317-1D65-8BC5-9294701847A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285412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a:xfrm>
                <a:off x="838200" y="1825624"/>
                <a:ext cx="10515600" cy="5032375"/>
              </a:xfrm>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What seems to be the issue here?</a:t>
                </a:r>
              </a:p>
              <a:p>
                <a:pPr marL="0" indent="0">
                  <a:buNone/>
                </a:pPr>
                <a:r>
                  <a:rPr lang="en-GB" b="1" dirty="0"/>
                  <a:t>Grammar like these will lead to exponential computation times for Leftmost BFS!</a:t>
                </a:r>
              </a:p>
              <a:p>
                <a:pPr marL="0" indent="0">
                  <a:buNone/>
                </a:pPr>
                <a:r>
                  <a:rPr lang="en-GB" b="1" dirty="0"/>
                  <a:t>But many CFGs follow have to follow this format to establish precedence or associativity (Refer to W10S2-3 lectures!)</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312111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42AA-890F-3E4B-BAA6-5ADB85F84A38}"/>
              </a:ext>
            </a:extLst>
          </p:cNvPr>
          <p:cNvSpPr>
            <a:spLocks noGrp="1"/>
          </p:cNvSpPr>
          <p:nvPr>
            <p:ph type="title"/>
          </p:nvPr>
        </p:nvSpPr>
        <p:spPr/>
        <p:txBody>
          <a:bodyPr/>
          <a:lstStyle/>
          <a:p>
            <a:r>
              <a:rPr lang="en-GB" dirty="0"/>
              <a:t>Using DFS instead of BFS?</a:t>
            </a:r>
            <a:endParaRPr lang="en-SG" dirty="0"/>
          </a:p>
        </p:txBody>
      </p:sp>
      <p:sp>
        <p:nvSpPr>
          <p:cNvPr id="3" name="Content Placeholder 2">
            <a:extLst>
              <a:ext uri="{FF2B5EF4-FFF2-40B4-BE49-F238E27FC236}">
                <a16:creationId xmlns:a16="http://schemas.microsoft.com/office/drawing/2014/main" id="{285F09F4-5A0C-9AB1-DC9C-860E38E1149C}"/>
              </a:ext>
            </a:extLst>
          </p:cNvPr>
          <p:cNvSpPr>
            <a:spLocks noGrp="1"/>
          </p:cNvSpPr>
          <p:nvPr>
            <p:ph idx="1"/>
          </p:nvPr>
        </p:nvSpPr>
        <p:spPr/>
        <p:txBody>
          <a:bodyPr/>
          <a:lstStyle/>
          <a:p>
            <a:pPr marL="0" indent="0">
              <a:buNone/>
            </a:pPr>
            <a:r>
              <a:rPr lang="en-GB" b="1" dirty="0"/>
              <a:t>Crazy idea: </a:t>
            </a:r>
            <a:r>
              <a:rPr lang="en-GB" dirty="0"/>
              <a:t>How about using DFS instead of BFS then?</a:t>
            </a:r>
          </a:p>
          <a:p>
            <a:r>
              <a:rPr lang="en-GB" dirty="0"/>
              <a:t>Has a lower memory usage as it only considers one branch at a time.</a:t>
            </a:r>
          </a:p>
          <a:p>
            <a:r>
              <a:rPr lang="en-GB" dirty="0"/>
              <a:t>On many grammars it will run very quickly</a:t>
            </a:r>
          </a:p>
          <a:p>
            <a:r>
              <a:rPr lang="en-GB" dirty="0"/>
              <a:t>And it is fairly easy to implement as a set of mutually recursive functions.</a:t>
            </a:r>
          </a:p>
          <a:p>
            <a:endParaRPr lang="en-GB" dirty="0"/>
          </a:p>
          <a:p>
            <a:pPr marL="0" indent="0">
              <a:buNone/>
            </a:pPr>
            <a:r>
              <a:rPr lang="en-GB" dirty="0"/>
              <a:t>Worth a try?</a:t>
            </a:r>
            <a:endParaRPr lang="en-SG" dirty="0"/>
          </a:p>
        </p:txBody>
      </p:sp>
    </p:spTree>
    <p:extLst>
      <p:ext uri="{BB962C8B-B14F-4D97-AF65-F5344CB8AC3E}">
        <p14:creationId xmlns:p14="http://schemas.microsoft.com/office/powerpoint/2010/main" val="2730558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6C68B5A-4078-852A-7D7B-298EB429A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10" name="Title 5">
            <a:extLst>
              <a:ext uri="{FF2B5EF4-FFF2-40B4-BE49-F238E27FC236}">
                <a16:creationId xmlns:a16="http://schemas.microsoft.com/office/drawing/2014/main" id="{56D2F8B5-10CB-8CE2-342F-180B6C7B6D2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669126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60B011F-8396-4BBE-1328-7928E212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18D6FE4-B0EF-8E7E-9163-6EE5DB103F3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42521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with medium confidence">
            <a:extLst>
              <a:ext uri="{FF2B5EF4-FFF2-40B4-BE49-F238E27FC236}">
                <a16:creationId xmlns:a16="http://schemas.microsoft.com/office/drawing/2014/main" id="{BFD4A802-A589-0874-40DD-AF6EA275C595}"/>
              </a:ext>
            </a:extLst>
          </p:cNvPr>
          <p:cNvPicPr>
            <a:picLocks noChangeAspect="1"/>
          </p:cNvPicPr>
          <p:nvPr/>
        </p:nvPicPr>
        <p:blipFill rotWithShape="1">
          <a:blip r:embed="rId2">
            <a:extLst>
              <a:ext uri="{28A0092B-C50C-407E-A947-70E740481C1C}">
                <a14:useLocalDpi xmlns:a14="http://schemas.microsoft.com/office/drawing/2010/main" val="0"/>
              </a:ext>
            </a:extLst>
          </a:blip>
          <a:srcRect t="17550"/>
          <a:stretch/>
        </p:blipFill>
        <p:spPr>
          <a:xfrm>
            <a:off x="1518039" y="1203568"/>
            <a:ext cx="9155922" cy="5654431"/>
          </a:xfrm>
          <a:prstGeom prst="rect">
            <a:avLst/>
          </a:prstGeom>
        </p:spPr>
      </p:pic>
      <p:sp>
        <p:nvSpPr>
          <p:cNvPr id="2" name="Title 1">
            <a:extLst>
              <a:ext uri="{FF2B5EF4-FFF2-40B4-BE49-F238E27FC236}">
                <a16:creationId xmlns:a16="http://schemas.microsoft.com/office/drawing/2014/main" id="{CB134AFD-4C20-6FAB-51A9-E862D7E7613E}"/>
              </a:ext>
            </a:extLst>
          </p:cNvPr>
          <p:cNvSpPr>
            <a:spLocks noGrp="1"/>
          </p:cNvSpPr>
          <p:nvPr>
            <p:ph type="title"/>
          </p:nvPr>
        </p:nvSpPr>
        <p:spPr/>
        <p:txBody>
          <a:bodyPr/>
          <a:lstStyle/>
          <a:p>
            <a:r>
              <a:rPr lang="en-GB" dirty="0"/>
              <a:t>Top-Down Parsing</a:t>
            </a:r>
            <a:endParaRPr lang="en-SG" dirty="0"/>
          </a:p>
        </p:txBody>
      </p:sp>
    </p:spTree>
    <p:extLst>
      <p:ext uri="{BB962C8B-B14F-4D97-AF65-F5344CB8AC3E}">
        <p14:creationId xmlns:p14="http://schemas.microsoft.com/office/powerpoint/2010/main" val="3388771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30B64D6-0240-315F-2341-FEB86D097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21B428CB-6F72-86D7-3D9C-A9B76F9B383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408742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9226BAAA-BBA2-2A46-C931-DF033099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8F0EB62-9FF1-AC88-E5FD-FAE9643A8B4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261012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A0F1B19-5616-0F22-9E44-CB4564D90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DBBDC05-FF85-64E2-44EB-C63BCE48229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33164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B21FD95-45D1-6176-1B60-59D0BCAFC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312AAEC2-1817-EED9-354D-55DB2CECF81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281596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0EC65FF-A60A-40B7-79CA-D16E8D79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B12F1EAC-EE1C-956B-A349-01C12724A9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553320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A9CFB74-3C38-81EB-F75A-ED314C1B3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24F7FAE-88E4-1469-878A-BB85E9B0D71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871230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B0493409-8E6F-D2C3-8900-70D5A256D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0D1C425-111B-D256-7644-060DF3ADEE7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057015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58C14-5199-C7AA-0CDA-9C24A7798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C667169-2699-A22A-27C1-F98E9AACBDF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855644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30D73308-AC96-049D-BAAB-FD61CE1F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115B396-F805-ABA6-11EF-5A6583516D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
        <p:nvSpPr>
          <p:cNvPr id="5" name="Oval 4">
            <a:extLst>
              <a:ext uri="{FF2B5EF4-FFF2-40B4-BE49-F238E27FC236}">
                <a16:creationId xmlns:a16="http://schemas.microsoft.com/office/drawing/2014/main" id="{93D62BEE-449E-A13B-A809-1BEC7052864A}"/>
              </a:ext>
            </a:extLst>
          </p:cNvPr>
          <p:cNvSpPr/>
          <p:nvPr/>
        </p:nvSpPr>
        <p:spPr>
          <a:xfrm>
            <a:off x="4681415" y="3657601"/>
            <a:ext cx="2727569" cy="57052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09661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54117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can't.</a:t>
            </a:r>
          </a:p>
        </p:txBody>
      </p:sp>
    </p:spTree>
    <p:extLst>
      <p:ext uri="{BB962C8B-B14F-4D97-AF65-F5344CB8AC3E}">
        <p14:creationId xmlns:p14="http://schemas.microsoft.com/office/powerpoint/2010/main" val="1858930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dirty="0"/>
                  <a:t>Any string that start with exactly one “c” and is followed by zero or more “a”. That would be equivalent to the </a:t>
                </a:r>
                <a:r>
                  <a:rPr lang="en-GB" dirty="0" err="1"/>
                  <a:t>RegEx</a:t>
                </a:r>
                <a:r>
                  <a:rPr lang="en-GB" dirty="0"/>
                  <a:t> “ca*”.</a:t>
                </a:r>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1039513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119568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F24D1459-8930-228C-2501-910AD7A3A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134366F0-6E36-C413-6AA1-0E7CEB702D7C}"/>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Aaaaaaaaaaaaaaaaaaaaaaaaaaaaaaaaaaaaaa</a:t>
            </a:r>
            <a:endParaRPr lang="en-SG" dirty="0"/>
          </a:p>
        </p:txBody>
      </p:sp>
      <p:sp>
        <p:nvSpPr>
          <p:cNvPr id="5" name="Rectangle 4">
            <a:extLst>
              <a:ext uri="{FF2B5EF4-FFF2-40B4-BE49-F238E27FC236}">
                <a16:creationId xmlns:a16="http://schemas.microsoft.com/office/drawing/2014/main" id="{4C6A83BD-D980-C3FF-1A22-B4D0B16903C4}"/>
              </a:ext>
            </a:extLst>
          </p:cNvPr>
          <p:cNvSpPr/>
          <p:nvPr/>
        </p:nvSpPr>
        <p:spPr>
          <a:xfrm>
            <a:off x="7197969" y="1946031"/>
            <a:ext cx="3133969" cy="415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child with his mouth open&#10;&#10;Description automatically generated with low confidence">
            <a:extLst>
              <a:ext uri="{FF2B5EF4-FFF2-40B4-BE49-F238E27FC236}">
                <a16:creationId xmlns:a16="http://schemas.microsoft.com/office/drawing/2014/main" id="{0A9917F8-8BFF-EB17-F4BF-6BD823431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013" y="1674018"/>
            <a:ext cx="3202233" cy="4725457"/>
          </a:xfrm>
          <a:prstGeom prst="rect">
            <a:avLst/>
          </a:prstGeom>
        </p:spPr>
      </p:pic>
    </p:spTree>
    <p:extLst>
      <p:ext uri="{BB962C8B-B14F-4D97-AF65-F5344CB8AC3E}">
        <p14:creationId xmlns:p14="http://schemas.microsoft.com/office/powerpoint/2010/main" val="3049289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p:txBody>
              <a:bodyPr/>
              <a:lstStyle/>
              <a:p>
                <a:pPr marL="0" indent="0">
                  <a:buNone/>
                </a:pPr>
                <a:r>
                  <a:rPr lang="en-GB" dirty="0"/>
                  <a:t>Both Leftmost BFS and Leftmost DFS have a problem that follows from having a CFG that contains a </a:t>
                </a:r>
                <a:r>
                  <a:rPr lang="en-GB" b="1" dirty="0"/>
                  <a:t>left-recursive non-terminal symbol.</a:t>
                </a:r>
              </a:p>
              <a:p>
                <a:pPr marL="0" indent="0">
                  <a:buNone/>
                </a:pPr>
                <a:endParaRPr lang="en-GB" b="1" dirty="0"/>
              </a:p>
              <a:p>
                <a:pPr marL="0" indent="0">
                  <a:buNone/>
                </a:pPr>
                <a:r>
                  <a:rPr lang="en-GB" b="1" dirty="0"/>
                  <a:t>Definition (</a:t>
                </a:r>
                <a:r>
                  <a:rPr lang="en-GB" b="1" dirty="0">
                    <a:solidFill>
                      <a:srgbClr val="00B050"/>
                    </a:solidFill>
                  </a:rPr>
                  <a:t>Left-recursive non-terminal symbol </a:t>
                </a:r>
                <a:r>
                  <a:rPr lang="en-GB" b="1" dirty="0"/>
                  <a:t>in a CFG):</a:t>
                </a:r>
              </a:p>
              <a:p>
                <a:pPr marL="0" indent="0">
                  <a:buNone/>
                </a:pPr>
                <a:r>
                  <a:rPr lang="en-GB" dirty="0"/>
                  <a:t>In a CFG, a non-terminal symbol A is said to be </a:t>
                </a:r>
                <a:r>
                  <a:rPr lang="en-GB" b="1" dirty="0">
                    <a:solidFill>
                      <a:srgbClr val="00B050"/>
                    </a:solidFill>
                  </a:rPr>
                  <a:t>left-recursive</a:t>
                </a:r>
                <a:r>
                  <a:rPr lang="en-GB" dirty="0"/>
                  <a:t>, if and only if </a:t>
                </a:r>
                <a:r>
                  <a:rPr lang="en-GB" b="1" dirty="0"/>
                  <a:t>there exists a left-recursive production rule, typically written as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𝛼</m:t>
                      </m:r>
                    </m:oMath>
                  </m:oMathPara>
                </a14:m>
                <a:endParaRPr lang="en-SG" dirty="0"/>
              </a:p>
              <a:p>
                <a:pPr marL="0" indent="0">
                  <a:buNone/>
                </a:pPr>
                <a:r>
                  <a:rPr lang="en-SG" dirty="0"/>
                  <a:t>With </a:t>
                </a:r>
                <a14:m>
                  <m:oMath xmlns:m="http://schemas.openxmlformats.org/officeDocument/2006/math">
                    <m:r>
                      <a:rPr lang="en-GB" b="0" i="1" smtClean="0">
                        <a:latin typeface="Cambria Math" panose="02040503050406030204" pitchFamily="18" charset="0"/>
                      </a:rPr>
                      <m:t>𝛼</m:t>
                    </m:r>
                  </m:oMath>
                </a14:m>
                <a:r>
                  <a:rPr lang="en-SG" dirty="0"/>
                  <a:t> being a string of terminal and non-terminal symbols.</a:t>
                </a:r>
              </a:p>
              <a:p>
                <a:pPr marL="0" indent="0">
                  <a:buNone/>
                </a:pPr>
                <a:r>
                  <a:rPr lang="en-SG" dirty="0"/>
                  <a:t>Similarly, we can define </a:t>
                </a:r>
                <a:r>
                  <a:rPr lang="en-SG" b="1" dirty="0">
                    <a:solidFill>
                      <a:srgbClr val="00B050"/>
                    </a:solidFill>
                  </a:rPr>
                  <a:t>right-recursive</a:t>
                </a:r>
                <a:r>
                  <a:rPr lang="en-SG" dirty="0"/>
                  <a:t>.</a:t>
                </a:r>
              </a:p>
            </p:txBody>
          </p:sp>
        </mc:Choice>
        <mc:Fallback xmlns="">
          <p:sp>
            <p:nvSpPr>
              <p:cNvPr id="3" name="Content Placeholder 2">
                <a:extLst>
                  <a:ext uri="{FF2B5EF4-FFF2-40B4-BE49-F238E27FC236}">
                    <a16:creationId xmlns:a16="http://schemas.microsoft.com/office/drawing/2014/main" id="{D32BC507-A889-BED7-C3DA-AD9D02A9CD71}"/>
                  </a:ext>
                </a:extLst>
              </p:cNvPr>
              <p:cNvSpPr>
                <a:spLocks noGrp="1" noRot="1" noChangeAspect="1" noMove="1" noResize="1" noEditPoints="1" noAdjustHandles="1" noChangeArrowheads="1" noChangeShapeType="1" noTextEdit="1"/>
              </p:cNvSpPr>
              <p:nvPr>
                <p:ph idx="1"/>
              </p:nvPr>
            </p:nvSpPr>
            <p:spPr>
              <a:blipFill>
                <a:blip r:embed="rId2"/>
                <a:stretch>
                  <a:fillRect l="-1217" t="-2241" r="-1681" b="-140"/>
                </a:stretch>
              </a:blipFill>
            </p:spPr>
            <p:txBody>
              <a:bodyPr/>
              <a:lstStyle/>
              <a:p>
                <a:r>
                  <a:rPr lang="en-SG">
                    <a:noFill/>
                  </a:rPr>
                  <a:t> </a:t>
                </a:r>
              </a:p>
            </p:txBody>
          </p:sp>
        </mc:Fallback>
      </mc:AlternateContent>
    </p:spTree>
    <p:extLst>
      <p:ext uri="{BB962C8B-B14F-4D97-AF65-F5344CB8AC3E}">
        <p14:creationId xmlns:p14="http://schemas.microsoft.com/office/powerpoint/2010/main" val="732346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Serious issue: </a:t>
            </a:r>
            <a:r>
              <a:rPr lang="en-GB" dirty="0">
                <a:solidFill>
                  <a:srgbClr val="C00000"/>
                </a:solidFill>
              </a:rPr>
              <a:t>It might not always be easy or even possible to remove left- or right-recursive production rules from a given CFG, as it often serves for defining left- and right-associativity in certain operators!</a:t>
            </a:r>
          </a:p>
          <a:p>
            <a:pPr marL="0" indent="0">
              <a:buNone/>
            </a:pPr>
            <a:endParaRPr lang="en-GB" dirty="0"/>
          </a:p>
          <a:p>
            <a:endParaRPr lang="en-GB" b="1" dirty="0"/>
          </a:p>
        </p:txBody>
      </p:sp>
    </p:spTree>
    <p:extLst>
      <p:ext uri="{BB962C8B-B14F-4D97-AF65-F5344CB8AC3E}">
        <p14:creationId xmlns:p14="http://schemas.microsoft.com/office/powerpoint/2010/main" val="4171583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normAutofit/>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Conclusion: </a:t>
            </a:r>
            <a:r>
              <a:rPr lang="en-GB" dirty="0">
                <a:solidFill>
                  <a:srgbClr val="C00000"/>
                </a:solidFill>
              </a:rPr>
              <a:t>Using Leftmost/Rightmost BFS/DFS is not going to help with our parsing problem. Need more sophisticated algorithms.</a:t>
            </a:r>
          </a:p>
          <a:p>
            <a:pPr marL="0" indent="0">
              <a:buNone/>
            </a:pPr>
            <a:endParaRPr lang="en-GB" dirty="0"/>
          </a:p>
          <a:p>
            <a:endParaRPr lang="en-GB" b="1" dirty="0"/>
          </a:p>
        </p:txBody>
      </p:sp>
    </p:spTree>
    <p:extLst>
      <p:ext uri="{BB962C8B-B14F-4D97-AF65-F5344CB8AC3E}">
        <p14:creationId xmlns:p14="http://schemas.microsoft.com/office/powerpoint/2010/main" val="1924113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dirty="0"/>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226476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b="1" dirty="0">
                <a:solidFill>
                  <a:srgbClr val="00B050"/>
                </a:solidFill>
              </a:rPr>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1420927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p:txBody>
          <a:bodyPr/>
          <a:lstStyle/>
          <a:p>
            <a:pPr marL="0" indent="0">
              <a:buNone/>
            </a:pPr>
            <a:r>
              <a:rPr lang="en-GB" b="1" dirty="0"/>
              <a:t>When parsing, which algorithm is the best?</a:t>
            </a:r>
          </a:p>
          <a:p>
            <a:pPr marL="514350" indent="-514350">
              <a:buFont typeface="+mj-lt"/>
              <a:buAutoNum type="alphaUcPeriod"/>
            </a:pPr>
            <a:r>
              <a:rPr lang="en-GB" dirty="0"/>
              <a:t>BFS, always because it is guaranteed to converge.</a:t>
            </a:r>
          </a:p>
          <a:p>
            <a:pPr marL="514350" indent="-514350">
              <a:buFont typeface="+mj-lt"/>
              <a:buAutoNum type="alphaUcPeriod"/>
            </a:pPr>
            <a:r>
              <a:rPr lang="en-GB" dirty="0"/>
              <a:t>DFS, because it is guaranteed to converge, it is also faster and more efficient than BFS.</a:t>
            </a:r>
          </a:p>
          <a:p>
            <a:pPr marL="514350" indent="-514350">
              <a:buFont typeface="+mj-lt"/>
              <a:buAutoNum type="alphaUcPeriod"/>
            </a:pPr>
            <a:r>
              <a:rPr lang="en-GB" dirty="0"/>
              <a:t>When doing the graph search, we should in fact use DFS on some branches and BFS on some other branches of the graph.</a:t>
            </a:r>
          </a:p>
          <a:p>
            <a:pPr marL="514350" indent="-514350">
              <a:buFont typeface="+mj-lt"/>
              <a:buAutoNum type="alphaUcPeriod"/>
            </a:pPr>
            <a:r>
              <a:rPr lang="en-GB" dirty="0"/>
              <a:t>Honestly, they are equally terrible.</a:t>
            </a:r>
            <a:endParaRPr lang="en-SG" dirty="0"/>
          </a:p>
        </p:txBody>
      </p:sp>
    </p:spTree>
    <p:extLst>
      <p:ext uri="{BB962C8B-B14F-4D97-AF65-F5344CB8AC3E}">
        <p14:creationId xmlns:p14="http://schemas.microsoft.com/office/powerpoint/2010/main" val="393445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a:xfrm>
            <a:off x="838200" y="1825624"/>
            <a:ext cx="10515600" cy="5032375"/>
          </a:xfrm>
        </p:spPr>
        <p:txBody>
          <a:bodyPr>
            <a:normAutofit/>
          </a:bodyPr>
          <a:lstStyle/>
          <a:p>
            <a:pPr marL="0" indent="0">
              <a:buNone/>
            </a:pPr>
            <a:r>
              <a:rPr lang="en-GB" b="1" dirty="0"/>
              <a:t>When parsing, which algorithm is the best?</a:t>
            </a:r>
          </a:p>
          <a:p>
            <a:pPr marL="514350" indent="-514350">
              <a:buFont typeface="+mj-lt"/>
              <a:buAutoNum type="alphaUcPeriod"/>
            </a:pPr>
            <a:r>
              <a:rPr lang="en-GB" b="1" dirty="0">
                <a:solidFill>
                  <a:srgbClr val="C00000"/>
                </a:solidFill>
              </a:rPr>
              <a:t>BFS, always because it is guaranteed to converge. (No, heavy memory and computational cost)</a:t>
            </a:r>
          </a:p>
          <a:p>
            <a:pPr marL="514350" indent="-514350">
              <a:buFont typeface="+mj-lt"/>
              <a:buAutoNum type="alphaUcPeriod"/>
            </a:pPr>
            <a:r>
              <a:rPr lang="en-GB" b="1" dirty="0">
                <a:solidFill>
                  <a:srgbClr val="C00000"/>
                </a:solidFill>
              </a:rPr>
              <a:t>DFS, because it is guaranteed to converge, it is also faster and more efficient than BFS (Incorrect, it will fail miserably with recursive grammars)</a:t>
            </a:r>
          </a:p>
          <a:p>
            <a:pPr marL="514350" indent="-514350">
              <a:buFont typeface="+mj-lt"/>
              <a:buAutoNum type="alphaUcPeriod"/>
            </a:pPr>
            <a:r>
              <a:rPr lang="en-GB" b="1" dirty="0">
                <a:solidFill>
                  <a:srgbClr val="C00000"/>
                </a:solidFill>
              </a:rPr>
              <a:t>When doing the graph search, we should in fact use DFS on some branches and BFS on some other branches of the graph. (And how exactly do you plan to do that?)</a:t>
            </a:r>
          </a:p>
          <a:p>
            <a:pPr marL="514350" indent="-514350">
              <a:buFont typeface="+mj-lt"/>
              <a:buAutoNum type="alphaUcPeriod"/>
            </a:pPr>
            <a:r>
              <a:rPr lang="en-GB" b="1" dirty="0">
                <a:solidFill>
                  <a:srgbClr val="00B050"/>
                </a:solidFill>
              </a:rPr>
              <a:t>Honestly, they are equally terrible.</a:t>
            </a:r>
            <a:endParaRPr lang="en-SG" b="1" dirty="0">
              <a:solidFill>
                <a:srgbClr val="00B050"/>
              </a:solidFill>
            </a:endParaRPr>
          </a:p>
        </p:txBody>
      </p:sp>
    </p:spTree>
    <p:extLst>
      <p:ext uri="{BB962C8B-B14F-4D97-AF65-F5344CB8AC3E}">
        <p14:creationId xmlns:p14="http://schemas.microsoft.com/office/powerpoint/2010/main" val="386819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1EE44-4720-9915-3EFE-A83E933D49B0}"/>
              </a:ext>
            </a:extLst>
          </p:cNvPr>
          <p:cNvSpPr>
            <a:spLocks noGrp="1"/>
          </p:cNvSpPr>
          <p:nvPr>
            <p:ph type="title"/>
          </p:nvPr>
        </p:nvSpPr>
        <p:spPr/>
        <p:txBody>
          <a:bodyPr/>
          <a:lstStyle/>
          <a:p>
            <a:r>
              <a:rPr lang="en-GB" dirty="0"/>
              <a:t>Conclusion</a:t>
            </a:r>
            <a:endParaRPr lang="en-SG" dirty="0"/>
          </a:p>
        </p:txBody>
      </p:sp>
      <p:sp>
        <p:nvSpPr>
          <p:cNvPr id="5" name="Text Placeholder 4">
            <a:extLst>
              <a:ext uri="{FF2B5EF4-FFF2-40B4-BE49-F238E27FC236}">
                <a16:creationId xmlns:a16="http://schemas.microsoft.com/office/drawing/2014/main" id="{098E1822-6818-9D9F-D4A9-32F533265DA8}"/>
              </a:ext>
            </a:extLst>
          </p:cNvPr>
          <p:cNvSpPr>
            <a:spLocks noGrp="1"/>
          </p:cNvSpPr>
          <p:nvPr>
            <p:ph type="body" idx="1"/>
          </p:nvPr>
        </p:nvSpPr>
        <p:spPr/>
        <p:txBody>
          <a:bodyPr/>
          <a:lstStyle/>
          <a:p>
            <a:r>
              <a:rPr lang="en-GB" dirty="0"/>
              <a:t>Good luck for the exam!</a:t>
            </a:r>
            <a:endParaRPr lang="en-SG" dirty="0"/>
          </a:p>
        </p:txBody>
      </p:sp>
    </p:spTree>
    <p:extLst>
      <p:ext uri="{BB962C8B-B14F-4D97-AF65-F5344CB8AC3E}">
        <p14:creationId xmlns:p14="http://schemas.microsoft.com/office/powerpoint/2010/main" val="76780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dirty="0"/>
              <a:t>S → Sb | </a:t>
            </a:r>
            <a:r>
              <a:rPr lang="en-GB" dirty="0"/>
              <a:t>a | b</a:t>
            </a:r>
          </a:p>
          <a:p>
            <a:pPr marL="514350" indent="-514350">
              <a:buFont typeface="+mj-lt"/>
              <a:buAutoNum type="alphaUcPeriod"/>
            </a:pPr>
            <a:r>
              <a:rPr lang="en-SG" dirty="0"/>
              <a:t>S → </a:t>
            </a:r>
            <a:r>
              <a:rPr lang="en-SG" dirty="0" err="1"/>
              <a:t>aA</a:t>
            </a:r>
            <a:r>
              <a:rPr lang="en-SG" dirty="0"/>
              <a:t> | </a:t>
            </a:r>
            <a:r>
              <a:rPr lang="en-SG" dirty="0" err="1"/>
              <a:t>bB</a:t>
            </a:r>
            <a:r>
              <a:rPr lang="en-SG" dirty="0"/>
              <a:t>, A → SA | a, B → SB | b, S → </a:t>
            </a:r>
            <a:r>
              <a:rPr lang="en-GB" dirty="0"/>
              <a:t>a | b</a:t>
            </a:r>
            <a:endParaRPr lang="el-GR" dirty="0"/>
          </a:p>
        </p:txBody>
      </p:sp>
    </p:spTree>
    <p:extLst>
      <p:ext uri="{BB962C8B-B14F-4D97-AF65-F5344CB8AC3E}">
        <p14:creationId xmlns:p14="http://schemas.microsoft.com/office/powerpoint/2010/main" val="1753605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b="1" dirty="0">
                <a:solidFill>
                  <a:srgbClr val="00B050"/>
                </a:solidFill>
              </a:rPr>
              <a:t>S → Sb | </a:t>
            </a:r>
            <a:r>
              <a:rPr lang="en-GB" b="1" dirty="0">
                <a:solidFill>
                  <a:srgbClr val="00B050"/>
                </a:solidFill>
              </a:rPr>
              <a:t>a | b</a:t>
            </a:r>
          </a:p>
          <a:p>
            <a:pPr marL="514350" indent="-514350">
              <a:buFont typeface="+mj-lt"/>
              <a:buAutoNum type="alphaUcPeriod"/>
            </a:pPr>
            <a:r>
              <a:rPr lang="en-SG" dirty="0"/>
              <a:t>S → </a:t>
            </a:r>
            <a:r>
              <a:rPr lang="en-SG" dirty="0" err="1"/>
              <a:t>aA</a:t>
            </a:r>
            <a:r>
              <a:rPr lang="en-SG" dirty="0"/>
              <a:t> | </a:t>
            </a:r>
            <a:r>
              <a:rPr lang="en-SG" dirty="0" err="1"/>
              <a:t>bB</a:t>
            </a:r>
            <a:r>
              <a:rPr lang="en-SG" dirty="0"/>
              <a:t>, A → SA | a, B → SB | b, S → </a:t>
            </a:r>
            <a:r>
              <a:rPr lang="en-GB" dirty="0"/>
              <a:t>a | b</a:t>
            </a:r>
            <a:endParaRPr lang="el-GR" dirty="0"/>
          </a:p>
        </p:txBody>
      </p:sp>
    </p:spTree>
    <p:extLst>
      <p:ext uri="{BB962C8B-B14F-4D97-AF65-F5344CB8AC3E}">
        <p14:creationId xmlns:p14="http://schemas.microsoft.com/office/powerpoint/2010/main" val="13563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2CC6-12AE-724B-217D-8173D0DB94F3}"/>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ECAEE9B4-3241-18D6-ED74-5720ED47B244}"/>
              </a:ext>
            </a:extLst>
          </p:cNvPr>
          <p:cNvSpPr>
            <a:spLocks noGrp="1"/>
          </p:cNvSpPr>
          <p:nvPr>
            <p:ph idx="1"/>
          </p:nvPr>
        </p:nvSpPr>
        <p:spPr>
          <a:xfrm>
            <a:off x="838200" y="1825624"/>
            <a:ext cx="10515600" cy="5032375"/>
          </a:xfrm>
        </p:spPr>
        <p:txBody>
          <a:bodyPr>
            <a:normAutofit/>
          </a:bodyPr>
          <a:lstStyle/>
          <a:p>
            <a:pPr marL="0" indent="0">
              <a:buNone/>
            </a:pPr>
            <a:r>
              <a:rPr lang="en-GB" dirty="0"/>
              <a:t>The Leftmost/Rightmost BFS/DFS algorithms are backtracking algorithms.</a:t>
            </a:r>
          </a:p>
          <a:p>
            <a:r>
              <a:rPr lang="en-SG" dirty="0"/>
              <a:t>Try productions and backtrack if they do not work.</a:t>
            </a:r>
          </a:p>
          <a:p>
            <a:r>
              <a:rPr lang="en-SG" dirty="0"/>
              <a:t>Try to match prefix by sheer dumb luck, really.</a:t>
            </a:r>
          </a:p>
          <a:p>
            <a:endParaRPr lang="en-SG" dirty="0"/>
          </a:p>
          <a:p>
            <a:pPr marL="0" indent="0">
              <a:buNone/>
            </a:pPr>
            <a:r>
              <a:rPr lang="en-SG" b="1" dirty="0"/>
              <a:t>Can we do better?</a:t>
            </a:r>
          </a:p>
          <a:p>
            <a:pPr marL="0" indent="0">
              <a:buNone/>
            </a:pPr>
            <a:r>
              <a:rPr lang="en-SG" dirty="0"/>
              <a:t>Yes! With another class of parsing algorithms called </a:t>
            </a:r>
            <a:r>
              <a:rPr lang="en-SG" b="1" dirty="0"/>
              <a:t>predictive parsers</a:t>
            </a:r>
            <a:r>
              <a:rPr lang="en-SG" dirty="0"/>
              <a:t>.</a:t>
            </a:r>
          </a:p>
          <a:p>
            <a:pPr marL="0" indent="0">
              <a:buNone/>
            </a:pPr>
            <a:r>
              <a:rPr lang="en-SG" b="1" dirty="0"/>
              <a:t>Core idea for predictive parsers: At any given time, use the remaining input to predict, without backtracking, which production rule should be used.</a:t>
            </a:r>
          </a:p>
        </p:txBody>
      </p:sp>
    </p:spTree>
    <p:extLst>
      <p:ext uri="{BB962C8B-B14F-4D97-AF65-F5344CB8AC3E}">
        <p14:creationId xmlns:p14="http://schemas.microsoft.com/office/powerpoint/2010/main" val="763821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00B050"/>
                </a:solidFill>
              </a:rPr>
              <a:t>Predictive parsers are fast.</a:t>
            </a:r>
          </a:p>
          <a:p>
            <a:r>
              <a:rPr lang="en-GB" dirty="0"/>
              <a:t>Many predictive parsing algorithms can be made to run in linear time.</a:t>
            </a:r>
          </a:p>
          <a:p>
            <a:r>
              <a:rPr lang="en-GB" dirty="0"/>
              <a:t>As will be seen later, can be table-driven for extra performance.</a:t>
            </a:r>
          </a:p>
          <a:p>
            <a:pPr marL="0" indent="0">
              <a:buNone/>
            </a:pPr>
            <a:endParaRPr lang="en-GB" dirty="0"/>
          </a:p>
          <a:p>
            <a:pPr marL="0" indent="0">
              <a:buNone/>
            </a:pPr>
            <a:r>
              <a:rPr lang="en-GB" b="1" dirty="0">
                <a:solidFill>
                  <a:srgbClr val="C00000"/>
                </a:solidFill>
              </a:rPr>
              <a:t>Predictive parsers are weak.</a:t>
            </a:r>
          </a:p>
          <a:p>
            <a:r>
              <a:rPr lang="en-GB" dirty="0"/>
              <a:t>Not all grammars can be accepted by predictive parsers, and these grammars will have to be readjusted manually.</a:t>
            </a:r>
            <a:br>
              <a:rPr lang="en-GB" dirty="0"/>
            </a:br>
            <a:r>
              <a:rPr lang="en-GB" i="1" dirty="0"/>
              <a:t>(Remember, designing a good CFG is not algorithmically possible!)</a:t>
            </a:r>
          </a:p>
          <a:p>
            <a:r>
              <a:rPr lang="en-GB" dirty="0"/>
              <a:t>Will often trade expressiveness for speed.</a:t>
            </a:r>
            <a:endParaRPr lang="en-SG" dirty="0"/>
          </a:p>
        </p:txBody>
      </p:sp>
    </p:spTree>
    <p:extLst>
      <p:ext uri="{BB962C8B-B14F-4D97-AF65-F5344CB8AC3E}">
        <p14:creationId xmlns:p14="http://schemas.microsoft.com/office/powerpoint/2010/main" val="2385132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t>Central question for predictive parsers: Given just the start symbol, how do you know which productions to use to get to the input string?</a:t>
            </a:r>
          </a:p>
          <a:p>
            <a:pPr marL="0" indent="0">
              <a:buNone/>
            </a:pPr>
            <a:endParaRPr lang="en-GB" dirty="0"/>
          </a:p>
          <a:p>
            <a:pPr marL="0" indent="0">
              <a:buNone/>
            </a:pPr>
            <a:r>
              <a:rPr lang="en-GB" b="1" dirty="0"/>
              <a:t>Idea: </a:t>
            </a:r>
            <a:r>
              <a:rPr lang="en-GB" dirty="0"/>
              <a:t>Use a lookahead predictive procedure.</a:t>
            </a:r>
          </a:p>
          <a:p>
            <a:r>
              <a:rPr lang="en-GB" dirty="0"/>
              <a:t>When trying to decide which production rule to use to replace the leftmost non-terminal symbol, </a:t>
            </a:r>
            <a:r>
              <a:rPr lang="en-GB" b="1" dirty="0"/>
              <a:t>look at the next </a:t>
            </a:r>
            <a:r>
              <a:rPr lang="en-GB" b="1" i="1" dirty="0"/>
              <a:t>k</a:t>
            </a:r>
            <a:r>
              <a:rPr lang="en-GB" b="1" dirty="0"/>
              <a:t> symbols of the input to help make the decision of which production rules to use or eliminate.</a:t>
            </a:r>
          </a:p>
          <a:p>
            <a:r>
              <a:rPr lang="en-GB" b="1" dirty="0">
                <a:solidFill>
                  <a:srgbClr val="7030A0"/>
                </a:solidFill>
              </a:rPr>
              <a:t>Corollary: Predictive parsing is only possible if the CFG allows to predict which production to use given some lookahead symbols.</a:t>
            </a:r>
            <a:br>
              <a:rPr lang="en-GB" b="1" dirty="0">
                <a:solidFill>
                  <a:srgbClr val="7030A0"/>
                </a:solidFill>
              </a:rPr>
            </a:br>
            <a:r>
              <a:rPr lang="en-GB" b="1" i="1" dirty="0">
                <a:solidFill>
                  <a:srgbClr val="7030A0"/>
                </a:solidFill>
              </a:rPr>
              <a:t>(This might not be possible with all CFGs!)</a:t>
            </a:r>
            <a:endParaRPr lang="en-SG" b="1" i="1" dirty="0">
              <a:solidFill>
                <a:srgbClr val="7030A0"/>
              </a:solidFill>
            </a:endParaRPr>
          </a:p>
        </p:txBody>
      </p:sp>
    </p:spTree>
    <p:extLst>
      <p:ext uri="{BB962C8B-B14F-4D97-AF65-F5344CB8AC3E}">
        <p14:creationId xmlns:p14="http://schemas.microsoft.com/office/powerpoint/2010/main" val="2308063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09F2AE70-9E7F-BEF4-6603-966DB2948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9" name="Title 5">
            <a:extLst>
              <a:ext uri="{FF2B5EF4-FFF2-40B4-BE49-F238E27FC236}">
                <a16:creationId xmlns:a16="http://schemas.microsoft.com/office/drawing/2014/main" id="{613CBB0B-1B14-155D-C45F-AB4A248DF88E}"/>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3227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26418270-5AED-FEC2-B279-CDB64F132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3401B948-4EB5-E799-6350-207229DA07D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479743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B721D-77B2-E28D-8A79-DD4BF91757D2}"/>
              </a:ext>
            </a:extLst>
          </p:cNvPr>
          <p:cNvPicPr>
            <a:picLocks noChangeAspect="1"/>
          </p:cNvPicPr>
          <p:nvPr/>
        </p:nvPicPr>
        <p:blipFill>
          <a:blip r:embed="rId2"/>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935C20F0-00A4-C293-C026-767EDF93AA4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54158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D4F084AC-3D5C-0DA0-2E90-B40EF5556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8CF459F-701F-0B62-D88E-1ECB64A24D99}"/>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3897492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8786E6D0-60FF-4498-C2C9-E081CE990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1DFE59AE-C46C-C6BD-3C8F-9ECDDECEA606}"/>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23833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can't.</a:t>
            </a:r>
          </a:p>
          <a:p>
            <a:r>
              <a:rPr lang="en-GB" dirty="0"/>
              <a:t>There are some grammars for which the best we can do is guess and backtrack if we're wrong.</a:t>
            </a:r>
          </a:p>
          <a:p>
            <a:r>
              <a:rPr lang="en-GB" dirty="0"/>
              <a:t>If we have to guess, how do we do it?</a:t>
            </a:r>
            <a:endParaRPr lang="en-SG" dirty="0"/>
          </a:p>
        </p:txBody>
      </p:sp>
    </p:spTree>
    <p:extLst>
      <p:ext uri="{BB962C8B-B14F-4D97-AF65-F5344CB8AC3E}">
        <p14:creationId xmlns:p14="http://schemas.microsoft.com/office/powerpoint/2010/main" val="1618442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C4C56426-1C41-976E-D19C-FFBF2C70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6C265F7A-E841-3ADC-6FC2-D8C815E51EC4}"/>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03687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4A59D31-8456-4722-352C-51D1FDC56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D5E8BBD-A10F-80AC-1513-19D332F6CDFD}"/>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767885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2D573B5-C7D3-E80C-4887-60631EF44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1421E35-05D7-61BE-4233-FF128E503A8C}"/>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47311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4B738F39-D4D7-0C73-AC32-A590F1246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5541523-9312-ED52-A5C1-80CC8C7C8542}"/>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2806347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52DFA0A-ECFF-343C-BEEE-28EB2779D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71B9D25-D3D3-E77C-E90A-588508C5DDE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187031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DC3B-55EE-60CE-2B13-560C8EF2541F}"/>
              </a:ext>
            </a:extLst>
          </p:cNvPr>
          <p:cNvSpPr>
            <a:spLocks noGrp="1"/>
          </p:cNvSpPr>
          <p:nvPr>
            <p:ph type="title"/>
          </p:nvPr>
        </p:nvSpPr>
        <p:spPr/>
        <p:txBody>
          <a:bodyPr/>
          <a:lstStyle/>
          <a:p>
            <a:r>
              <a:rPr lang="en-GB" dirty="0"/>
              <a:t>Naming convention for predictive parsers</a:t>
            </a:r>
            <a:endParaRPr lang="en-SG" dirty="0"/>
          </a:p>
        </p:txBody>
      </p:sp>
      <p:sp>
        <p:nvSpPr>
          <p:cNvPr id="3" name="Content Placeholder 2">
            <a:extLst>
              <a:ext uri="{FF2B5EF4-FFF2-40B4-BE49-F238E27FC236}">
                <a16:creationId xmlns:a16="http://schemas.microsoft.com/office/drawing/2014/main" id="{8A108208-D009-5BCF-84E6-17118B25B097}"/>
              </a:ext>
            </a:extLst>
          </p:cNvPr>
          <p:cNvSpPr>
            <a:spLocks noGrp="1"/>
          </p:cNvSpPr>
          <p:nvPr>
            <p:ph idx="1"/>
          </p:nvPr>
        </p:nvSpPr>
        <p:spPr>
          <a:xfrm>
            <a:off x="838200" y="1825624"/>
            <a:ext cx="10515600" cy="5032375"/>
          </a:xfrm>
        </p:spPr>
        <p:txBody>
          <a:bodyPr>
            <a:normAutofit/>
          </a:bodyPr>
          <a:lstStyle/>
          <a:p>
            <a:pPr marL="0" indent="0">
              <a:buNone/>
            </a:pPr>
            <a:r>
              <a:rPr lang="en-GB" dirty="0"/>
              <a:t>Top-down predictive parsing has a </a:t>
            </a:r>
            <a:r>
              <a:rPr lang="en-GB" b="1" dirty="0"/>
              <a:t>naming</a:t>
            </a:r>
            <a:r>
              <a:rPr lang="en-GB" dirty="0"/>
              <a:t> </a:t>
            </a:r>
            <a:r>
              <a:rPr lang="en-GB" b="1" dirty="0"/>
              <a:t>convention</a:t>
            </a:r>
            <a:r>
              <a:rPr lang="en-GB" dirty="0"/>
              <a:t>:</a:t>
            </a:r>
          </a:p>
          <a:p>
            <a:r>
              <a:rPr lang="en-GB" dirty="0"/>
              <a:t>First letter, L: Left-to-right scan of the symbols (R, if right-to-left).</a:t>
            </a:r>
          </a:p>
          <a:p>
            <a:r>
              <a:rPr lang="en-GB" dirty="0"/>
              <a:t>Second letter, L: Leftmost derivation (R, if rightmost instead).</a:t>
            </a:r>
          </a:p>
          <a:p>
            <a:r>
              <a:rPr lang="en-GB" dirty="0"/>
              <a:t>Number (1): One symbol of lookahead (could be another number </a:t>
            </a:r>
            <a:r>
              <a:rPr lang="en-GB" i="1" dirty="0"/>
              <a:t>k</a:t>
            </a:r>
            <a:r>
              <a:rPr lang="en-GB" dirty="0"/>
              <a:t>).</a:t>
            </a:r>
          </a:p>
          <a:p>
            <a:pPr marL="0" indent="0">
              <a:buNone/>
            </a:pPr>
            <a:endParaRPr lang="en-GB" dirty="0"/>
          </a:p>
          <a:p>
            <a:pPr marL="0" indent="0">
              <a:buNone/>
            </a:pPr>
            <a:r>
              <a:rPr lang="en-GB" b="1" dirty="0"/>
              <a:t>LL(1):</a:t>
            </a:r>
            <a:r>
              <a:rPr lang="en-GB" dirty="0"/>
              <a:t> Construct a leftmost derivation for the sequence of symbols.</a:t>
            </a:r>
          </a:p>
          <a:p>
            <a:r>
              <a:rPr lang="en-GB" dirty="0"/>
              <a:t>When replacing a non-terminal, we predict the production rule to use by looking at the next symbol of the input.</a:t>
            </a:r>
          </a:p>
          <a:p>
            <a:r>
              <a:rPr lang="en-GB" b="1" dirty="0"/>
              <a:t>The decision on which production rule to use is then forced.</a:t>
            </a:r>
            <a:endParaRPr lang="en-SG" b="1" dirty="0"/>
          </a:p>
        </p:txBody>
      </p:sp>
    </p:spTree>
    <p:extLst>
      <p:ext uri="{BB962C8B-B14F-4D97-AF65-F5344CB8AC3E}">
        <p14:creationId xmlns:p14="http://schemas.microsoft.com/office/powerpoint/2010/main" val="2671406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Tree>
    <p:extLst>
      <p:ext uri="{BB962C8B-B14F-4D97-AF65-F5344CB8AC3E}">
        <p14:creationId xmlns:p14="http://schemas.microsoft.com/office/powerpoint/2010/main" val="4234435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D047CDF8-3033-BF34-0D47-FA0E8110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extBox 5">
            <a:extLst>
              <a:ext uri="{FF2B5EF4-FFF2-40B4-BE49-F238E27FC236}">
                <a16:creationId xmlns:a16="http://schemas.microsoft.com/office/drawing/2014/main" id="{CDE819E8-C674-67DB-5086-BE125158B644}"/>
              </a:ext>
            </a:extLst>
          </p:cNvPr>
          <p:cNvSpPr txBox="1"/>
          <p:nvPr/>
        </p:nvSpPr>
        <p:spPr>
          <a:xfrm>
            <a:off x="4902080" y="2438719"/>
            <a:ext cx="6125427" cy="3970318"/>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The Table on the left now contains the index of the production rule to use to make the replacement (equivalent to previous table)</a:t>
            </a:r>
          </a:p>
          <a:p>
            <a:pPr marL="457200" indent="-457200">
              <a:buFont typeface="Arial" panose="020B0604020202020204" pitchFamily="34" charset="0"/>
              <a:buChar char="•"/>
            </a:pPr>
            <a:r>
              <a:rPr lang="en-GB" sz="2800" dirty="0"/>
              <a:t>Additional symbol: using the $ symbol to indicate the end of the two strings (current string being parsed and target string to match).</a:t>
            </a:r>
            <a:endParaRPr lang="en-SG" sz="2800" dirty="0"/>
          </a:p>
        </p:txBody>
      </p:sp>
      <p:sp>
        <p:nvSpPr>
          <p:cNvPr id="7" name="Title 5">
            <a:extLst>
              <a:ext uri="{FF2B5EF4-FFF2-40B4-BE49-F238E27FC236}">
                <a16:creationId xmlns:a16="http://schemas.microsoft.com/office/drawing/2014/main" id="{6EBEC116-C366-56A7-E0D8-3E519A78374C}"/>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1377068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71525969-5D17-A703-E8E8-6BAE9F264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C14A4C6-8186-2649-66B5-BA185E1FE3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60573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78EFE6E6-1123-38A9-DEED-A8F364A51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CBA7F9CE-4206-7A3C-692B-8014ED2178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33144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87FC-88B0-6D5E-7D11-159603195B8D}"/>
              </a:ext>
            </a:extLst>
          </p:cNvPr>
          <p:cNvSpPr>
            <a:spLocks noGrp="1"/>
          </p:cNvSpPr>
          <p:nvPr>
            <p:ph type="title"/>
          </p:nvPr>
        </p:nvSpPr>
        <p:spPr/>
        <p:txBody>
          <a:bodyPr/>
          <a:lstStyle/>
          <a:p>
            <a:r>
              <a:rPr lang="en-GB" dirty="0"/>
              <a:t>Top-Down as a Graph Search</a:t>
            </a:r>
            <a:endParaRPr lang="en-SG" dirty="0"/>
          </a:p>
        </p:txBody>
      </p:sp>
      <p:sp>
        <p:nvSpPr>
          <p:cNvPr id="3" name="Content Placeholder 2">
            <a:extLst>
              <a:ext uri="{FF2B5EF4-FFF2-40B4-BE49-F238E27FC236}">
                <a16:creationId xmlns:a16="http://schemas.microsoft.com/office/drawing/2014/main" id="{175F5094-5A73-44EE-2E9B-A8E942FABD1B}"/>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treat parsing as a </a:t>
            </a:r>
            <a:r>
              <a:rPr lang="en-GB" b="1" dirty="0"/>
              <a:t>graph search</a:t>
            </a:r>
            <a:r>
              <a:rPr lang="en-GB" dirty="0"/>
              <a:t>.</a:t>
            </a:r>
          </a:p>
          <a:p>
            <a:endParaRPr lang="en-GB" dirty="0"/>
          </a:p>
          <a:p>
            <a:r>
              <a:rPr lang="en-GB" dirty="0"/>
              <a:t>Each node is a sentential form (a string of terminals and non-terminals symbols derivable from the start symbol).</a:t>
            </a:r>
          </a:p>
          <a:p>
            <a:r>
              <a:rPr lang="en-GB" dirty="0"/>
              <a:t>There is an edge from node α to node β </a:t>
            </a:r>
            <a:r>
              <a:rPr lang="en-GB" dirty="0" err="1"/>
              <a:t>iff</a:t>
            </a:r>
            <a:r>
              <a:rPr lang="en-GB" dirty="0"/>
              <a:t> α can be transformed into β using a production rule from the CFG.</a:t>
            </a:r>
          </a:p>
          <a:p>
            <a:endParaRPr lang="en-GB" b="1" dirty="0"/>
          </a:p>
          <a:p>
            <a:pPr marL="0" indent="0">
              <a:buNone/>
            </a:pPr>
            <a:r>
              <a:rPr lang="en-GB" b="1" dirty="0"/>
              <a:t>Objective: </a:t>
            </a:r>
            <a:r>
              <a:rPr lang="en-GB" dirty="0"/>
              <a:t>Find if the graph of all possible applications of the CFG rules eventually admits a node whose sentential form corresponds to our string </a:t>
            </a:r>
            <a:r>
              <a:rPr lang="en-GB" i="1" dirty="0"/>
              <a:t>x</a:t>
            </a:r>
            <a:r>
              <a:rPr lang="en-GB" dirty="0"/>
              <a:t>.</a:t>
            </a:r>
            <a:endParaRPr lang="en-SG" dirty="0"/>
          </a:p>
        </p:txBody>
      </p:sp>
    </p:spTree>
    <p:extLst>
      <p:ext uri="{BB962C8B-B14F-4D97-AF65-F5344CB8AC3E}">
        <p14:creationId xmlns:p14="http://schemas.microsoft.com/office/powerpoint/2010/main" val="3083489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E4CD723-D88C-91C5-9652-4C576B371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192B971-7FD7-084A-3DB4-B175DA042B3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761187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1B74D28-D576-409A-5BB4-8D0454B0A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91594180-0B49-BD79-2A61-65DB1949A014}"/>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053134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B3B02706-43E7-7EF1-DCAF-5889F55C0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F79F47-AEBC-BADE-2979-8EB7BFBCD9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4282496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B77130E-4B2D-B103-78EC-27490232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FC3C52A-405D-F908-BDC6-D47DD4A9290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575400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CA07F46-DBDF-9901-320A-26BD2BA7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9EF63EDA-06ED-1E55-26AA-44F1F9BE6D11}"/>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733165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D91F832-EDEB-3F67-AE0A-A6518D545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BDA6889-30DF-92BB-0AE1-B1BD573226ED}"/>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96537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
        <p:nvSpPr>
          <p:cNvPr id="3" name="TextBox 2">
            <a:extLst>
              <a:ext uri="{FF2B5EF4-FFF2-40B4-BE49-F238E27FC236}">
                <a16:creationId xmlns:a16="http://schemas.microsoft.com/office/drawing/2014/main" id="{C5B95E2A-E02F-01D7-94B2-633940683499}"/>
              </a:ext>
            </a:extLst>
          </p:cNvPr>
          <p:cNvSpPr txBox="1"/>
          <p:nvPr/>
        </p:nvSpPr>
        <p:spPr>
          <a:xfrm>
            <a:off x="6940062" y="6163851"/>
            <a:ext cx="4491892" cy="523220"/>
          </a:xfrm>
          <a:prstGeom prst="rect">
            <a:avLst/>
          </a:prstGeom>
          <a:noFill/>
        </p:spPr>
        <p:txBody>
          <a:bodyPr wrap="square" rtlCol="0">
            <a:spAutoFit/>
          </a:bodyPr>
          <a:lstStyle/>
          <a:p>
            <a:r>
              <a:rPr lang="en-GB" sz="2800" b="1" dirty="0">
                <a:solidFill>
                  <a:srgbClr val="C00000"/>
                </a:solidFill>
              </a:rPr>
              <a:t>Empty cell? </a:t>
            </a:r>
            <a:r>
              <a:rPr lang="en-GB" sz="2800" dirty="0">
                <a:solidFill>
                  <a:srgbClr val="C00000"/>
                </a:solidFill>
              </a:rPr>
              <a:t>= Invalid syntax</a:t>
            </a:r>
            <a:endParaRPr lang="en-SG" sz="2800" dirty="0">
              <a:solidFill>
                <a:srgbClr val="C00000"/>
              </a:solidFill>
            </a:endParaRPr>
          </a:p>
        </p:txBody>
      </p:sp>
    </p:spTree>
    <p:extLst>
      <p:ext uri="{BB962C8B-B14F-4D97-AF65-F5344CB8AC3E}">
        <p14:creationId xmlns:p14="http://schemas.microsoft.com/office/powerpoint/2010/main" val="3199792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58BE2B3-71CF-11E1-2BCC-4579295B8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CA208FF0-0F12-8F16-95DF-8885912C5E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mismatch</a:t>
            </a:r>
            <a:endParaRPr lang="en-SG" dirty="0"/>
          </a:p>
        </p:txBody>
      </p:sp>
      <p:sp>
        <p:nvSpPr>
          <p:cNvPr id="7" name="TextBox 6">
            <a:extLst>
              <a:ext uri="{FF2B5EF4-FFF2-40B4-BE49-F238E27FC236}">
                <a16:creationId xmlns:a16="http://schemas.microsoft.com/office/drawing/2014/main" id="{D4A36597-11B0-988E-6C28-48F335B752DB}"/>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 int” is invalid according to our CFG (it says we should use parentheses with addition, always).</a:t>
            </a:r>
          </a:p>
          <a:p>
            <a:r>
              <a:rPr lang="en-GB" sz="2800" dirty="0"/>
              <a:t>The parsed string produced by LL(1) eventually runs out of non-terminal symbols before the input string </a:t>
            </a:r>
            <a:r>
              <a:rPr lang="en-GB" sz="2800" i="1" dirty="0"/>
              <a:t>x</a:t>
            </a:r>
            <a:r>
              <a:rPr lang="en-GB" sz="2800" dirty="0"/>
              <a:t> does.</a:t>
            </a:r>
          </a:p>
          <a:p>
            <a:r>
              <a:rPr lang="en-GB" sz="2800" dirty="0"/>
              <a:t>That is a </a:t>
            </a:r>
            <a:r>
              <a:rPr lang="en-GB" sz="2800" b="1" dirty="0"/>
              <a:t>mismatch (syntax) error</a:t>
            </a:r>
            <a:r>
              <a:rPr lang="en-GB" sz="2800" dirty="0"/>
              <a:t>.</a:t>
            </a:r>
            <a:endParaRPr lang="en-SG" sz="2800" dirty="0"/>
          </a:p>
        </p:txBody>
      </p:sp>
    </p:spTree>
    <p:extLst>
      <p:ext uri="{BB962C8B-B14F-4D97-AF65-F5344CB8AC3E}">
        <p14:creationId xmlns:p14="http://schemas.microsoft.com/office/powerpoint/2010/main" val="3599244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68B0BB0-D326-1DB9-7B45-AF6173B10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3640F2-7939-B9C6-3375-33996EF95E59}"/>
              </a:ext>
            </a:extLst>
          </p:cNvPr>
          <p:cNvSpPr txBox="1">
            <a:spLocks/>
          </p:cNvSpPr>
          <p:nvPr/>
        </p:nvSpPr>
        <p:spPr>
          <a:xfrm>
            <a:off x="838199" y="365126"/>
            <a:ext cx="11142785"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no prediction</a:t>
            </a:r>
            <a:endParaRPr lang="en-SG" dirty="0"/>
          </a:p>
        </p:txBody>
      </p:sp>
      <p:sp>
        <p:nvSpPr>
          <p:cNvPr id="5" name="TextBox 4">
            <a:extLst>
              <a:ext uri="{FF2B5EF4-FFF2-40B4-BE49-F238E27FC236}">
                <a16:creationId xmlns:a16="http://schemas.microsoft.com/office/drawing/2014/main" id="{BF11ECAA-795E-6467-C88D-97CA7E2175E5}"/>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(int))” is invalid according to our CFG (can only use parentheses with plus symbols, not without).</a:t>
            </a:r>
          </a:p>
          <a:p>
            <a:r>
              <a:rPr lang="en-GB" sz="2800" dirty="0"/>
              <a:t>The LL(1) eventually refers to an empty cell in the table, which indicates that there is no way to parse the string further. </a:t>
            </a:r>
            <a:r>
              <a:rPr lang="en-GB" sz="2800" b="1" dirty="0"/>
              <a:t>Syntax error!</a:t>
            </a:r>
            <a:endParaRPr lang="en-SG" sz="2800" b="1" dirty="0"/>
          </a:p>
        </p:txBody>
      </p:sp>
    </p:spTree>
    <p:extLst>
      <p:ext uri="{BB962C8B-B14F-4D97-AF65-F5344CB8AC3E}">
        <p14:creationId xmlns:p14="http://schemas.microsoft.com/office/powerpoint/2010/main" val="1737988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1515-CB87-98C8-BB41-426875284084}"/>
              </a:ext>
            </a:extLst>
          </p:cNvPr>
          <p:cNvSpPr>
            <a:spLocks noGrp="1"/>
          </p:cNvSpPr>
          <p:nvPr>
            <p:ph type="title"/>
          </p:nvPr>
        </p:nvSpPr>
        <p:spPr/>
        <p:txBody>
          <a:bodyPr/>
          <a:lstStyle/>
          <a:p>
            <a:r>
              <a:rPr lang="en-GB" dirty="0"/>
              <a:t>The LL(1) algorithm, detailed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2F532F-CFEB-5805-118A-E3E8F8EEA30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Suppose our CFG has start symbol S and we have manually defined a LL(1) parsing table T. </a:t>
                </a:r>
              </a:p>
              <a:p>
                <a:pPr marL="0" indent="0">
                  <a:buNone/>
                </a:pPr>
                <a:r>
                  <a:rPr lang="en-GB" dirty="0"/>
                  <a:t>We want to parse string </a:t>
                </a:r>
                <a14:m>
                  <m:oMath xmlns:m="http://schemas.openxmlformats.org/officeDocument/2006/math">
                    <m:r>
                      <a:rPr lang="en-GB" i="1" dirty="0" smtClean="0">
                        <a:latin typeface="Cambria Math" panose="02040503050406030204" pitchFamily="18" charset="0"/>
                      </a:rPr>
                      <m:t>𝜔</m:t>
                    </m:r>
                  </m:oMath>
                </a14:m>
                <a:r>
                  <a:rPr lang="en-GB" dirty="0"/>
                  <a:t>.</a:t>
                </a:r>
              </a:p>
              <a:p>
                <a:pPr marL="0" indent="0">
                  <a:buNone/>
                </a:pPr>
                <a:r>
                  <a:rPr lang="en-GB" dirty="0"/>
                  <a:t>The LL(1) algorithm steps are as follows</a:t>
                </a:r>
              </a:p>
              <a:p>
                <a:pPr marL="514350" indent="-514350">
                  <a:buFont typeface="+mj-lt"/>
                  <a:buAutoNum type="arabicPeriod"/>
                </a:pPr>
                <a:r>
                  <a:rPr lang="en-GB" dirty="0"/>
                  <a:t>Initialize a stack #1 with “S$”</a:t>
                </a:r>
              </a:p>
              <a:p>
                <a:pPr marL="514350" indent="-514350">
                  <a:buFont typeface="+mj-lt"/>
                  <a:buAutoNum type="arabicPeriod"/>
                </a:pPr>
                <a:r>
                  <a:rPr lang="en-GB" dirty="0"/>
                  <a:t>Initialize a stack #2 containing the characters in the string </a:t>
                </a:r>
                <a14:m>
                  <m:oMath xmlns:m="http://schemas.openxmlformats.org/officeDocument/2006/math">
                    <m:r>
                      <a:rPr lang="en-GB" i="1" dirty="0" smtClean="0">
                        <a:latin typeface="Cambria Math" panose="02040503050406030204" pitchFamily="18" charset="0"/>
                      </a:rPr>
                      <m:t>𝜔</m:t>
                    </m:r>
                  </m:oMath>
                </a14:m>
                <a:r>
                  <a:rPr lang="en-GB" dirty="0"/>
                  <a:t>, terminate with $.</a:t>
                </a:r>
              </a:p>
              <a:p>
                <a:pPr marL="514350" indent="-514350">
                  <a:buFont typeface="+mj-lt"/>
                  <a:buAutoNum type="arabicPeriod"/>
                </a:pPr>
                <a:r>
                  <a:rPr lang="en-GB" dirty="0"/>
                  <a:t>Repeat 4, 5, 6 until one of the stacks becomes empty (only $ left). If both are empty at the same time, success!</a:t>
                </a:r>
              </a:p>
            </p:txBody>
          </p:sp>
        </mc:Choice>
        <mc:Fallback xmlns="">
          <p:sp>
            <p:nvSpPr>
              <p:cNvPr id="3" name="Content Placeholder 2">
                <a:extLst>
                  <a:ext uri="{FF2B5EF4-FFF2-40B4-BE49-F238E27FC236}">
                    <a16:creationId xmlns:a16="http://schemas.microsoft.com/office/drawing/2014/main" id="{122F532F-CFEB-5805-118A-E3E8F8EEA30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235" t="-3027"/>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80B19717-8192-6EFE-9F53-E4CD11CFCFA1}"/>
              </a:ext>
            </a:extLst>
          </p:cNvPr>
          <p:cNvSpPr>
            <a:spLocks noGrp="1"/>
          </p:cNvSpPr>
          <p:nvPr>
            <p:ph sz="half" idx="2"/>
          </p:nvPr>
        </p:nvSpPr>
        <p:spPr>
          <a:xfrm>
            <a:off x="6172200" y="1825624"/>
            <a:ext cx="5181600" cy="5032375"/>
          </a:xfrm>
        </p:spPr>
        <p:txBody>
          <a:bodyPr>
            <a:normAutofit fontScale="92500" lnSpcReduction="20000"/>
          </a:bodyPr>
          <a:lstStyle/>
          <a:p>
            <a:pPr marL="514350" indent="-514350">
              <a:buFont typeface="+mj-lt"/>
              <a:buAutoNum type="arabicPeriod" startAt="4"/>
            </a:pPr>
            <a:r>
              <a:rPr lang="en-GB" dirty="0"/>
              <a:t>Draw character </a:t>
            </a:r>
            <a:r>
              <a:rPr lang="en-GB" i="1" dirty="0"/>
              <a:t>t </a:t>
            </a:r>
            <a:r>
              <a:rPr lang="en-GB" dirty="0"/>
              <a:t>from the top of stack #2.</a:t>
            </a:r>
          </a:p>
          <a:p>
            <a:pPr marL="514350" indent="-514350">
              <a:buFont typeface="+mj-lt"/>
              <a:buAutoNum type="arabicPeriod" startAt="4"/>
            </a:pPr>
            <a:r>
              <a:rPr lang="en-GB" dirty="0"/>
              <a:t>If the top of the stack #1 is a terminal symbol </a:t>
            </a:r>
            <a:r>
              <a:rPr lang="en-GB" i="1" dirty="0"/>
              <a:t>r</a:t>
            </a:r>
            <a:r>
              <a:rPr lang="en-GB" dirty="0"/>
              <a:t>:</a:t>
            </a:r>
          </a:p>
          <a:p>
            <a:pPr lvl="1"/>
            <a:r>
              <a:rPr lang="en-GB" sz="2600" dirty="0"/>
              <a:t>If </a:t>
            </a:r>
            <a:r>
              <a:rPr lang="en-GB" sz="2600" i="1" dirty="0"/>
              <a:t>r</a:t>
            </a:r>
            <a:r>
              <a:rPr lang="en-GB" sz="2600" dirty="0"/>
              <a:t> and </a:t>
            </a:r>
            <a:r>
              <a:rPr lang="en-GB" sz="2600" i="1" dirty="0"/>
              <a:t>t</a:t>
            </a:r>
            <a:r>
              <a:rPr lang="en-GB" sz="2600" dirty="0"/>
              <a:t> do not match, report a syntax error, end.</a:t>
            </a:r>
          </a:p>
          <a:p>
            <a:pPr lvl="1"/>
            <a:r>
              <a:rPr lang="en-GB" sz="2600" dirty="0"/>
              <a:t>Otherwise remove the character </a:t>
            </a:r>
            <a:r>
              <a:rPr lang="en-GB" sz="2600" i="1" dirty="0"/>
              <a:t>t</a:t>
            </a:r>
            <a:r>
              <a:rPr lang="en-GB" sz="2600" dirty="0"/>
              <a:t> and pop </a:t>
            </a:r>
            <a:r>
              <a:rPr lang="en-GB" sz="2600" i="1" dirty="0"/>
              <a:t>r</a:t>
            </a:r>
            <a:r>
              <a:rPr lang="en-GB" sz="2600" dirty="0"/>
              <a:t> from the stack.</a:t>
            </a:r>
          </a:p>
          <a:p>
            <a:pPr marL="514350" indent="-514350">
              <a:buFont typeface="+mj-lt"/>
              <a:buAutoNum type="arabicPeriod" startAt="4"/>
            </a:pPr>
            <a:r>
              <a:rPr lang="en-GB" dirty="0"/>
              <a:t>Otherwise, the top of the stack #1 is a non-terminal symbol A:</a:t>
            </a:r>
          </a:p>
          <a:p>
            <a:pPr lvl="1"/>
            <a:r>
              <a:rPr lang="en-GB" sz="2600" dirty="0"/>
              <a:t>If T[A, t] is empty, no prediction can be made, report a syntax error, end.</a:t>
            </a:r>
          </a:p>
          <a:p>
            <a:pPr lvl="1"/>
            <a:r>
              <a:rPr lang="en-GB" sz="2600" dirty="0"/>
              <a:t>Replace the symbol A at top of the stack #1 with what is in T[A, t].</a:t>
            </a:r>
            <a:endParaRPr lang="en-SG" sz="2600" dirty="0"/>
          </a:p>
        </p:txBody>
      </p:sp>
    </p:spTree>
    <p:extLst>
      <p:ext uri="{BB962C8B-B14F-4D97-AF65-F5344CB8AC3E}">
        <p14:creationId xmlns:p14="http://schemas.microsoft.com/office/powerpoint/2010/main" val="68240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2206</TotalTime>
  <Words>6551</Words>
  <Application>Microsoft Office PowerPoint</Application>
  <PresentationFormat>Widescreen</PresentationFormat>
  <Paragraphs>613</Paragraphs>
  <Slides>144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144</vt:i4>
      </vt:variant>
    </vt:vector>
  </HeadingPairs>
  <TitlesOfParts>
    <vt:vector size="149" baseType="lpstr">
      <vt:lpstr>Arial</vt:lpstr>
      <vt:lpstr>Calibri</vt:lpstr>
      <vt:lpstr>Calibri Light</vt:lpstr>
      <vt:lpstr>Cambria Math</vt:lpstr>
      <vt:lpstr>Office Theme</vt:lpstr>
      <vt:lpstr>50.051 Programming Language Concepts  W11-S1 Top-Down Parsing</vt:lpstr>
      <vt:lpstr>The unspoken problem #2</vt:lpstr>
      <vt:lpstr>The unspoken problem</vt:lpstr>
      <vt:lpstr>Different types of Parsing</vt:lpstr>
      <vt:lpstr>Top-Down Parsing</vt:lpstr>
      <vt:lpstr>Challenges in Top-Down Parsing</vt:lpstr>
      <vt:lpstr>Conclusion</vt:lpstr>
      <vt:lpstr>Challenges in Top-Down Parsing</vt:lpstr>
      <vt:lpstr>Top-Down as a Graph Search</vt:lpstr>
      <vt:lpstr>PowerPoint Presentation</vt:lpstr>
      <vt:lpstr>PowerPoint Presentation</vt:lpstr>
      <vt:lpstr>BFS in action: demo on a simple CFG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BFS is slow, but guaranteed to work</vt:lpstr>
      <vt:lpstr>Reducing the branching factor: Idea #1</vt:lpstr>
      <vt:lpstr>Leftmost derivation</vt:lpstr>
      <vt:lpstr>Updated algo: Leftmost BFS</vt:lpstr>
      <vt:lpstr>PowerPoint Presentation</vt:lpstr>
      <vt:lpstr>PowerPoint Presentation</vt:lpstr>
      <vt:lpstr>PowerPoint Presentation</vt:lpstr>
      <vt:lpstr>PowerPoint Presentation</vt:lpstr>
      <vt:lpstr>PowerPoint Presentation</vt:lpstr>
      <vt:lpstr>PowerPoint Presentation</vt:lpstr>
      <vt:lpstr>Leftmost BFS: improvements and issues</vt:lpstr>
      <vt:lpstr>Practice 1: Leftmost BFS problem.</vt:lpstr>
      <vt:lpstr>PowerPoint Presentation</vt:lpstr>
      <vt:lpstr>PowerPoint Presentation</vt:lpstr>
      <vt:lpstr>PowerPoint Presentation</vt:lpstr>
      <vt:lpstr>PowerPoint Presentation</vt:lpstr>
      <vt:lpstr>Practice 1: Leftmost BFS problem.</vt:lpstr>
      <vt:lpstr>Using DFS instead of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2: Leftmost DFS problem.</vt:lpstr>
      <vt:lpstr>Practice 2: Leftmost DFS problem.</vt:lpstr>
      <vt:lpstr>Practice 2: Leftmost DFS problem.</vt:lpstr>
      <vt:lpstr>PowerPoint Presentation</vt:lpstr>
      <vt:lpstr>The problem with Leftmost BFS and DFS</vt:lpstr>
      <vt:lpstr>The problem with Leftmost BFS and DFS</vt:lpstr>
      <vt:lpstr>The problem with Leftmost BFS and DFS</vt:lpstr>
      <vt:lpstr>Quiz time!</vt:lpstr>
      <vt:lpstr>Quiz time!</vt:lpstr>
      <vt:lpstr>Quiz time!</vt:lpstr>
      <vt:lpstr>Quiz time!</vt:lpstr>
      <vt:lpstr>Quiz time!</vt:lpstr>
      <vt:lpstr>Quiz time!</vt:lpstr>
      <vt:lpstr>Predictive Parsing to the rescue?</vt:lpstr>
      <vt:lpstr>Predictive Parsing to the rescue?</vt:lpstr>
      <vt:lpstr>Predictive Parsing to the rescue?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Naming convention for predictive parsers</vt:lpstr>
      <vt:lpstr>LL(1) will often define some parse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will often define some parse tables</vt:lpstr>
      <vt:lpstr>PowerPoint Presentation</vt:lpstr>
      <vt:lpstr>PowerPoint Presentation</vt:lpstr>
      <vt:lpstr>The LL(1) algorithm, detailed</vt:lpstr>
      <vt:lpstr>Building a LL(1) parsing table</vt:lpstr>
      <vt:lpstr>Building a LL(1) parsing table</vt:lpstr>
      <vt:lpstr>Definition: FIRST Sets F</vt:lpstr>
      <vt:lpstr>Computing a FIRST Sets F</vt:lpstr>
      <vt:lpstr>Practice 3: computing FIRST sets for a CFG</vt:lpstr>
      <vt:lpstr>Practice 3: computing FIRST sets for a CFG</vt:lpstr>
      <vt:lpstr>Building a LL(1) table using FIRST sets.</vt:lpstr>
      <vt:lpstr>Building a LL(1) table using FIRST sets.</vt:lpstr>
      <vt:lpstr>Building a LL(1) table using FIRST sets.</vt:lpstr>
      <vt:lpstr>Building a LL(1) table using FIRST sets.</vt:lpstr>
      <vt:lpstr>Practice 4: LL(1) table with weird CFGs</vt:lpstr>
      <vt:lpstr>Practice 4: LL(1) table with weird CFGs</vt:lpstr>
      <vt:lpstr>FIRST-FIRST conflicts</vt:lpstr>
      <vt:lpstr>FIRST-FIRST conflicts</vt:lpstr>
      <vt:lpstr>Practice 3: computing FIRST sets for a CFG</vt:lpstr>
      <vt:lpstr>Main takeaway from Practice 3</vt:lpstr>
      <vt:lpstr>Definition: FIRST Sets F</vt:lpstr>
      <vt:lpstr>Definition: FIRST* Sets F</vt:lpstr>
      <vt:lpstr>Definition: FIRST* Sets F</vt:lpstr>
      <vt:lpstr>Definition: FOLLOW Sets N</vt:lpstr>
      <vt:lpstr>Properties of the FOLLOW sets</vt:lpstr>
      <vt:lpstr>Final LL(1) parsing table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is cumbersome but seems to work!</vt:lpstr>
      <vt:lpstr>Predictive Parsing to the rescue?</vt:lpstr>
      <vt:lpstr>Summary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22</cp:revision>
  <dcterms:created xsi:type="dcterms:W3CDTF">2023-03-02T06:54:24Z</dcterms:created>
  <dcterms:modified xsi:type="dcterms:W3CDTF">2023-04-11T02:03:46Z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